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32"/>
  </p:notesMasterIdLst>
  <p:handoutMasterIdLst>
    <p:handoutMasterId r:id="rId33"/>
  </p:handoutMasterIdLst>
  <p:sldIdLst>
    <p:sldId id="289" r:id="rId2"/>
    <p:sldId id="290" r:id="rId3"/>
    <p:sldId id="291" r:id="rId4"/>
    <p:sldId id="295" r:id="rId5"/>
    <p:sldId id="293" r:id="rId6"/>
    <p:sldId id="294" r:id="rId7"/>
    <p:sldId id="321" r:id="rId8"/>
    <p:sldId id="296" r:id="rId9"/>
    <p:sldId id="308" r:id="rId10"/>
    <p:sldId id="297" r:id="rId11"/>
    <p:sldId id="305" r:id="rId12"/>
    <p:sldId id="322" r:id="rId13"/>
    <p:sldId id="307" r:id="rId14"/>
    <p:sldId id="310" r:id="rId15"/>
    <p:sldId id="309" r:id="rId16"/>
    <p:sldId id="323" r:id="rId17"/>
    <p:sldId id="324" r:id="rId18"/>
    <p:sldId id="325" r:id="rId19"/>
    <p:sldId id="326" r:id="rId20"/>
    <p:sldId id="327" r:id="rId21"/>
    <p:sldId id="304" r:id="rId22"/>
    <p:sldId id="328" r:id="rId23"/>
    <p:sldId id="311" r:id="rId24"/>
    <p:sldId id="312" r:id="rId25"/>
    <p:sldId id="313" r:id="rId26"/>
    <p:sldId id="314" r:id="rId27"/>
    <p:sldId id="315" r:id="rId28"/>
    <p:sldId id="329" r:id="rId29"/>
    <p:sldId id="316" r:id="rId30"/>
    <p:sldId id="317" r:id="rId31"/>
  </p:sldIdLst>
  <p:sldSz cx="9720263" cy="6840538"/>
  <p:notesSz cx="6858000" cy="9144000"/>
  <p:embeddedFontLst>
    <p:embeddedFont>
      <p:font typeface="Berlin Sans FB Demi" pitchFamily="34" charset="0"/>
      <p:bold r:id="rId34"/>
    </p:embeddedFont>
    <p:embeddedFont>
      <p:font typeface="Stencil" pitchFamily="82" charset="0"/>
      <p:regular r:id="rId35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200" b="1" kern="1200">
        <a:solidFill>
          <a:srgbClr val="1F3A45"/>
        </a:solidFill>
        <a:latin typeface="Arial" charset="0"/>
        <a:ea typeface="ＭＳ Ｐゴシック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ena Karagjosova " initials="S" lastIdx="4" clrIdx="0"/>
  <p:cmAuthor id="1" name="Elena Karagjosova" initials="EK" lastIdx="6" clrIdx="1"/>
  <p:cmAuthor id="2" name=" " initials="MSOffice" lastIdx="1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09C26"/>
    <a:srgbClr val="EC14D2"/>
    <a:srgbClr val="996633"/>
    <a:srgbClr val="065E08"/>
    <a:srgbClr val="CCECFF"/>
    <a:srgbClr val="E6ECF2"/>
    <a:srgbClr val="CDF9FF"/>
    <a:srgbClr val="34A3DC"/>
    <a:srgbClr val="1C2A1D"/>
    <a:srgbClr val="00E70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00" y="-108"/>
      </p:cViewPr>
      <p:guideLst>
        <p:guide orient="horz" pos="2160"/>
        <p:guide pos="30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776" y="-8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D8F49F-9B41-4D6D-A6EA-D4224218AC6F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C81B3FB-FE31-4B34-AE9F-7FBFF3C113B9}">
      <dgm:prSet phldrT="[Text]" custT="1"/>
      <dgm:spPr>
        <a:scene3d>
          <a:camera prst="orthographicFront"/>
          <a:lightRig rig="threePt" dir="t"/>
        </a:scene3d>
        <a:sp3d prstMaterial="matte"/>
      </dgm:spPr>
      <dgm:t>
        <a:bodyPr/>
        <a:lstStyle/>
        <a:p>
          <a:r>
            <a:rPr lang="de-DE" sz="2000" b="1" dirty="0" err="1" smtClean="0">
              <a:solidFill>
                <a:srgbClr val="FF0000"/>
              </a:solidFill>
            </a:rPr>
            <a:t>discourse</a:t>
          </a:r>
          <a:r>
            <a:rPr lang="de-DE" sz="2000" b="1" dirty="0" smtClean="0">
              <a:solidFill>
                <a:srgbClr val="FF0000"/>
              </a:solidFill>
            </a:rPr>
            <a:t> </a:t>
          </a:r>
          <a:r>
            <a:rPr lang="de-DE" sz="2000" b="1" dirty="0" err="1" smtClean="0">
              <a:solidFill>
                <a:srgbClr val="FF0000"/>
              </a:solidFill>
            </a:rPr>
            <a:t>context</a:t>
          </a:r>
          <a:endParaRPr lang="de-DE" sz="2000" b="1" dirty="0" smtClean="0">
            <a:solidFill>
              <a:srgbClr val="FF0000"/>
            </a:solidFill>
          </a:endParaRPr>
        </a:p>
        <a:p>
          <a:r>
            <a:rPr lang="de-DE" sz="2000" dirty="0" smtClean="0"/>
            <a:t>(e.g. DRT; Kamp &amp; </a:t>
          </a:r>
          <a:r>
            <a:rPr lang="de-DE" sz="2000" dirty="0" err="1" smtClean="0"/>
            <a:t>Reyle</a:t>
          </a:r>
          <a:r>
            <a:rPr lang="de-DE" sz="2000" dirty="0" smtClean="0"/>
            <a:t> 1993): </a:t>
          </a:r>
          <a:r>
            <a:rPr lang="de-DE" sz="2000" b="1" dirty="0" err="1" smtClean="0"/>
            <a:t>what</a:t>
          </a:r>
          <a:r>
            <a:rPr lang="de-DE" sz="2000" b="1" dirty="0" smtClean="0"/>
            <a:t> </a:t>
          </a:r>
          <a:r>
            <a:rPr lang="de-DE" sz="2000" b="1" dirty="0" err="1" smtClean="0"/>
            <a:t>has</a:t>
          </a:r>
          <a:r>
            <a:rPr lang="de-DE" sz="2000" b="1" dirty="0" smtClean="0"/>
            <a:t> </a:t>
          </a:r>
          <a:r>
            <a:rPr lang="de-DE" sz="2000" b="1" dirty="0" err="1" smtClean="0"/>
            <a:t>been</a:t>
          </a:r>
          <a:r>
            <a:rPr lang="de-DE" sz="2000" b="1" dirty="0" smtClean="0"/>
            <a:t> </a:t>
          </a:r>
          <a:r>
            <a:rPr lang="de-DE" sz="2000" b="1" dirty="0" err="1" smtClean="0"/>
            <a:t>explicitly</a:t>
          </a:r>
          <a:r>
            <a:rPr lang="de-DE" sz="2000" b="1" dirty="0" smtClean="0"/>
            <a:t> </a:t>
          </a:r>
          <a:r>
            <a:rPr lang="de-DE" sz="2000" b="1" dirty="0" err="1" smtClean="0"/>
            <a:t>stated</a:t>
          </a:r>
          <a:r>
            <a:rPr lang="de-DE" sz="2000" b="1" dirty="0" smtClean="0"/>
            <a:t> </a:t>
          </a:r>
          <a:r>
            <a:rPr lang="de-DE" sz="2000" b="1" dirty="0" err="1" smtClean="0"/>
            <a:t>before</a:t>
          </a:r>
          <a:endParaRPr lang="de-DE" sz="2000" b="1" dirty="0"/>
        </a:p>
      </dgm:t>
    </dgm:pt>
    <dgm:pt modelId="{7D2C2931-6672-4B16-BE17-9E73757FDC6A}" type="parTrans" cxnId="{F1E8B308-D56F-4CE3-8C91-6D03AF006E59}">
      <dgm:prSet/>
      <dgm:spPr/>
      <dgm:t>
        <a:bodyPr/>
        <a:lstStyle/>
        <a:p>
          <a:endParaRPr lang="de-DE"/>
        </a:p>
      </dgm:t>
    </dgm:pt>
    <dgm:pt modelId="{CDE79C5E-E226-4F66-B17D-B32897F532C7}" type="sibTrans" cxnId="{F1E8B308-D56F-4CE3-8C91-6D03AF006E59}">
      <dgm:prSet/>
      <dgm:spPr>
        <a:scene3d>
          <a:camera prst="orthographicFront"/>
          <a:lightRig rig="threePt" dir="t"/>
        </a:scene3d>
        <a:sp3d prstMaterial="matte"/>
      </dgm:spPr>
      <dgm:t>
        <a:bodyPr/>
        <a:lstStyle/>
        <a:p>
          <a:endParaRPr lang="de-DE"/>
        </a:p>
      </dgm:t>
    </dgm:pt>
    <dgm:pt modelId="{DCA6B736-0888-41DA-9601-8EB23D76C23B}">
      <dgm:prSet phldrT="[Text]" custT="1"/>
      <dgm:spPr>
        <a:scene3d>
          <a:camera prst="orthographicFront"/>
          <a:lightRig rig="threePt" dir="t"/>
        </a:scene3d>
        <a:sp3d prstMaterial="matte"/>
      </dgm:spPr>
      <dgm:t>
        <a:bodyPr/>
        <a:lstStyle/>
        <a:p>
          <a:r>
            <a:rPr lang="de-DE" sz="2000" b="1" dirty="0" err="1" smtClean="0">
              <a:solidFill>
                <a:schemeClr val="accent2"/>
              </a:solidFill>
            </a:rPr>
            <a:t>utterance</a:t>
          </a:r>
          <a:r>
            <a:rPr lang="de-DE" sz="2000" b="1" dirty="0" smtClean="0">
              <a:solidFill>
                <a:schemeClr val="accent2"/>
              </a:solidFill>
            </a:rPr>
            <a:t> </a:t>
          </a:r>
          <a:r>
            <a:rPr lang="de-DE" sz="2000" b="1" dirty="0" err="1" smtClean="0">
              <a:solidFill>
                <a:schemeClr val="accent2"/>
              </a:solidFill>
            </a:rPr>
            <a:t>context</a:t>
          </a:r>
          <a:endParaRPr lang="de-DE" sz="2000" b="1" dirty="0" smtClean="0">
            <a:solidFill>
              <a:schemeClr val="accent2"/>
            </a:solidFill>
          </a:endParaRPr>
        </a:p>
        <a:p>
          <a:r>
            <a:rPr lang="de-DE" sz="2000" b="1" dirty="0" smtClean="0"/>
            <a:t> </a:t>
          </a:r>
          <a:r>
            <a:rPr lang="de-DE" sz="2000" dirty="0" smtClean="0"/>
            <a:t>(</a:t>
          </a:r>
          <a:r>
            <a:rPr lang="de-DE" sz="2000" dirty="0" err="1" smtClean="0"/>
            <a:t>indexicality</a:t>
          </a:r>
          <a:r>
            <a:rPr lang="de-DE" sz="2000" dirty="0" smtClean="0"/>
            <a:t>; e.g. Kaplan 1989): </a:t>
          </a:r>
          <a:r>
            <a:rPr lang="de-DE" sz="2000" b="1" dirty="0" err="1" smtClean="0"/>
            <a:t>speaker</a:t>
          </a:r>
          <a:r>
            <a:rPr lang="de-DE" sz="2000" b="1" dirty="0" smtClean="0"/>
            <a:t>, </a:t>
          </a:r>
          <a:r>
            <a:rPr lang="de-DE" sz="2000" b="1" dirty="0" err="1" smtClean="0"/>
            <a:t>location</a:t>
          </a:r>
          <a:r>
            <a:rPr lang="de-DE" sz="2000" b="1" dirty="0" smtClean="0"/>
            <a:t>, time; </a:t>
          </a:r>
          <a:r>
            <a:rPr lang="de-DE" sz="2000" b="1" dirty="0" err="1" smtClean="0"/>
            <a:t>entities</a:t>
          </a:r>
          <a:r>
            <a:rPr lang="de-DE" sz="2000" b="1" dirty="0" smtClean="0"/>
            <a:t> in </a:t>
          </a:r>
          <a:r>
            <a:rPr lang="de-DE" sz="2000" b="1" dirty="0" err="1" smtClean="0"/>
            <a:t>visual</a:t>
          </a:r>
          <a:r>
            <a:rPr lang="de-DE" sz="2000" b="1" dirty="0" smtClean="0"/>
            <a:t> </a:t>
          </a:r>
          <a:r>
            <a:rPr lang="de-DE" sz="2000" b="1" dirty="0" err="1" smtClean="0"/>
            <a:t>environment</a:t>
          </a:r>
          <a:r>
            <a:rPr lang="de-DE" sz="2000" b="1" dirty="0" smtClean="0"/>
            <a:t> </a:t>
          </a:r>
          <a:endParaRPr lang="de-DE" sz="2000" b="1" dirty="0"/>
        </a:p>
      </dgm:t>
    </dgm:pt>
    <dgm:pt modelId="{F981626E-412A-45E2-8759-A9A5E947E8D7}" type="parTrans" cxnId="{46E93715-21F5-4CF9-AEE2-EB73CC99BF14}">
      <dgm:prSet/>
      <dgm:spPr/>
      <dgm:t>
        <a:bodyPr/>
        <a:lstStyle/>
        <a:p>
          <a:endParaRPr lang="de-DE"/>
        </a:p>
      </dgm:t>
    </dgm:pt>
    <dgm:pt modelId="{FF964907-AD40-4A75-82FC-CF7FC57FDD99}" type="sibTrans" cxnId="{46E93715-21F5-4CF9-AEE2-EB73CC99BF14}">
      <dgm:prSet/>
      <dgm:spPr>
        <a:scene3d>
          <a:camera prst="orthographicFront"/>
          <a:lightRig rig="threePt" dir="t"/>
        </a:scene3d>
        <a:sp3d prstMaterial="matte"/>
      </dgm:spPr>
      <dgm:t>
        <a:bodyPr/>
        <a:lstStyle/>
        <a:p>
          <a:endParaRPr lang="de-DE"/>
        </a:p>
      </dgm:t>
    </dgm:pt>
    <dgm:pt modelId="{BDAB0E88-A4CE-4337-BBE4-791737F4CD5C}">
      <dgm:prSet phldrT="[Text]" custT="1"/>
      <dgm:spPr>
        <a:scene3d>
          <a:camera prst="orthographicFront"/>
          <a:lightRig rig="threePt" dir="t"/>
        </a:scene3d>
        <a:sp3d prstMaterial="matte"/>
      </dgm:spPr>
      <dgm:t>
        <a:bodyPr/>
        <a:lstStyle/>
        <a:p>
          <a:r>
            <a:rPr lang="de-DE" sz="2000" b="1" dirty="0" err="1" smtClean="0">
              <a:solidFill>
                <a:srgbClr val="996633"/>
              </a:solidFill>
            </a:rPr>
            <a:t>frame</a:t>
          </a:r>
          <a:r>
            <a:rPr lang="de-DE" sz="2000" b="1" dirty="0" smtClean="0">
              <a:solidFill>
                <a:srgbClr val="996633"/>
              </a:solidFill>
            </a:rPr>
            <a:t> </a:t>
          </a:r>
          <a:r>
            <a:rPr lang="de-DE" sz="2000" b="1" dirty="0" err="1" smtClean="0">
              <a:solidFill>
                <a:srgbClr val="996633"/>
              </a:solidFill>
            </a:rPr>
            <a:t>contexts</a:t>
          </a:r>
          <a:endParaRPr lang="de-DE" sz="2000" b="1" dirty="0" smtClean="0">
            <a:solidFill>
              <a:srgbClr val="996633"/>
            </a:solidFill>
          </a:endParaRPr>
        </a:p>
        <a:p>
          <a:r>
            <a:rPr lang="de-DE" sz="2000" dirty="0" smtClean="0"/>
            <a:t>(e.g. Fillmore 1985): </a:t>
          </a:r>
          <a:r>
            <a:rPr lang="de-DE" sz="2000" b="1" dirty="0" smtClean="0"/>
            <a:t>plausible </a:t>
          </a:r>
          <a:r>
            <a:rPr lang="de-DE" sz="2000" b="1" dirty="0" err="1" smtClean="0"/>
            <a:t>protagonists</a:t>
          </a:r>
          <a:r>
            <a:rPr lang="de-DE" sz="2000" b="1" dirty="0" smtClean="0"/>
            <a:t> in a </a:t>
          </a:r>
          <a:r>
            <a:rPr lang="de-DE" sz="2000" b="1" dirty="0" err="1" smtClean="0"/>
            <a:t>scenario</a:t>
          </a:r>
          <a:endParaRPr lang="de-DE" sz="2000" b="1" dirty="0"/>
        </a:p>
      </dgm:t>
    </dgm:pt>
    <dgm:pt modelId="{1349F591-1715-4D6E-B76C-5D2162CBD925}" type="parTrans" cxnId="{680E7AED-86BF-40AF-9B55-2075657DD2AE}">
      <dgm:prSet/>
      <dgm:spPr/>
      <dgm:t>
        <a:bodyPr/>
        <a:lstStyle/>
        <a:p>
          <a:endParaRPr lang="de-DE"/>
        </a:p>
      </dgm:t>
    </dgm:pt>
    <dgm:pt modelId="{1FF1A1A2-2C31-40D4-88F7-0D869508A828}" type="sibTrans" cxnId="{680E7AED-86BF-40AF-9B55-2075657DD2AE}">
      <dgm:prSet/>
      <dgm:spPr>
        <a:scene3d>
          <a:camera prst="orthographicFront"/>
          <a:lightRig rig="threePt" dir="t"/>
        </a:scene3d>
        <a:sp3d prstMaterial="matte"/>
      </dgm:spPr>
      <dgm:t>
        <a:bodyPr/>
        <a:lstStyle/>
        <a:p>
          <a:endParaRPr lang="de-DE"/>
        </a:p>
      </dgm:t>
    </dgm:pt>
    <dgm:pt modelId="{C2357D88-4C33-4DE6-927A-BE2114BF25AE}">
      <dgm:prSet phldrT="[Text]" custT="1"/>
      <dgm:spPr>
        <a:scene3d>
          <a:camera prst="orthographicFront"/>
          <a:lightRig rig="threePt" dir="t"/>
        </a:scene3d>
        <a:sp3d prstMaterial="matte"/>
      </dgm:spPr>
      <dgm:t>
        <a:bodyPr/>
        <a:lstStyle/>
        <a:p>
          <a:r>
            <a:rPr lang="de-DE" sz="2000" b="1" dirty="0" err="1" smtClean="0">
              <a:solidFill>
                <a:srgbClr val="209C26"/>
              </a:solidFill>
            </a:rPr>
            <a:t>encyclopaedic</a:t>
          </a:r>
          <a:r>
            <a:rPr lang="de-DE" sz="2000" b="1" dirty="0" smtClean="0">
              <a:solidFill>
                <a:srgbClr val="209C26"/>
              </a:solidFill>
            </a:rPr>
            <a:t> </a:t>
          </a:r>
          <a:r>
            <a:rPr lang="de-DE" sz="2000" b="1" dirty="0" err="1" smtClean="0">
              <a:solidFill>
                <a:srgbClr val="209C26"/>
              </a:solidFill>
            </a:rPr>
            <a:t>context</a:t>
          </a:r>
          <a:endParaRPr lang="de-DE" sz="2000" b="1" dirty="0" smtClean="0">
            <a:solidFill>
              <a:srgbClr val="209C26"/>
            </a:solidFill>
          </a:endParaRPr>
        </a:p>
        <a:p>
          <a:r>
            <a:rPr lang="de-DE" sz="2000" b="1" dirty="0" smtClean="0"/>
            <a:t>  </a:t>
          </a:r>
          <a:r>
            <a:rPr lang="de-DE" sz="2000" dirty="0" smtClean="0"/>
            <a:t>(e.g. Kamp, </a:t>
          </a:r>
          <a:r>
            <a:rPr lang="de-DE" sz="2000" dirty="0" err="1" smtClean="0"/>
            <a:t>to</a:t>
          </a:r>
          <a:r>
            <a:rPr lang="de-DE" sz="2000" dirty="0" smtClean="0"/>
            <a:t> </a:t>
          </a:r>
          <a:r>
            <a:rPr lang="de-DE" sz="2000" dirty="0" err="1" smtClean="0"/>
            <a:t>appear</a:t>
          </a:r>
          <a:r>
            <a:rPr lang="de-DE" sz="2000" dirty="0" smtClean="0"/>
            <a:t>): </a:t>
          </a:r>
          <a:r>
            <a:rPr lang="de-DE" sz="2000" b="1" dirty="0" err="1" smtClean="0"/>
            <a:t>world</a:t>
          </a:r>
          <a:r>
            <a:rPr lang="de-DE" sz="2000" b="1" dirty="0" smtClean="0"/>
            <a:t> </a:t>
          </a:r>
          <a:r>
            <a:rPr lang="de-DE" sz="2000" b="1" dirty="0" err="1" smtClean="0"/>
            <a:t>knowledge</a:t>
          </a:r>
          <a:r>
            <a:rPr lang="de-DE" sz="2000" b="1" dirty="0" smtClean="0"/>
            <a:t> </a:t>
          </a:r>
          <a:r>
            <a:rPr lang="de-DE" sz="2000" b="1" dirty="0" err="1" smtClean="0"/>
            <a:t>of</a:t>
          </a:r>
          <a:r>
            <a:rPr lang="de-DE" sz="2000" b="1" dirty="0" smtClean="0"/>
            <a:t> an </a:t>
          </a:r>
          <a:r>
            <a:rPr lang="de-DE" sz="2000" b="1" dirty="0" err="1" smtClean="0"/>
            <a:t>expected</a:t>
          </a:r>
          <a:r>
            <a:rPr lang="de-DE" sz="2000" b="1" dirty="0" smtClean="0"/>
            <a:t> </a:t>
          </a:r>
          <a:r>
            <a:rPr lang="de-DE" sz="2000" b="1" dirty="0" err="1" smtClean="0"/>
            <a:t>audience</a:t>
          </a:r>
          <a:endParaRPr lang="de-DE" sz="2000" b="1" dirty="0"/>
        </a:p>
      </dgm:t>
    </dgm:pt>
    <dgm:pt modelId="{89D176CE-C7D3-4404-A781-A95A837FC199}" type="parTrans" cxnId="{2DC23217-185C-439E-9D08-7DD58219CFB1}">
      <dgm:prSet/>
      <dgm:spPr/>
      <dgm:t>
        <a:bodyPr/>
        <a:lstStyle/>
        <a:p>
          <a:endParaRPr lang="de-DE"/>
        </a:p>
      </dgm:t>
    </dgm:pt>
    <dgm:pt modelId="{4D070137-67A5-48AF-A445-59685F481EB5}" type="sibTrans" cxnId="{2DC23217-185C-439E-9D08-7DD58219CFB1}">
      <dgm:prSet/>
      <dgm:spPr/>
      <dgm:t>
        <a:bodyPr/>
        <a:lstStyle/>
        <a:p>
          <a:endParaRPr lang="de-DE"/>
        </a:p>
      </dgm:t>
    </dgm:pt>
    <dgm:pt modelId="{D064A531-6F54-4C1C-A16D-D32790BFE576}" type="pres">
      <dgm:prSet presAssocID="{64D8F49F-9B41-4D6D-A6EA-D4224218AC6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6996722F-F0DB-4895-8F0A-535323D52749}" type="pres">
      <dgm:prSet presAssocID="{3C81B3FB-FE31-4B34-AE9F-7FBFF3C113B9}" presName="compNode" presStyleCnt="0"/>
      <dgm:spPr>
        <a:scene3d>
          <a:camera prst="orthographicFront"/>
          <a:lightRig rig="threePt" dir="t"/>
        </a:scene3d>
        <a:sp3d prstMaterial="matte"/>
      </dgm:spPr>
    </dgm:pt>
    <dgm:pt modelId="{82DA1F2E-C467-4FA4-97D1-16EF101FCA86}" type="pres">
      <dgm:prSet presAssocID="{3C81B3FB-FE31-4B34-AE9F-7FBFF3C113B9}" presName="pictRect" presStyleLbl="node1" presStyleIdx="0" presStyleCnt="4" custScaleX="59394" custScaleY="46494" custLinFactNeighborX="1337" custLinFactNeighborY="17132"/>
      <dgm:spPr>
        <a:solidFill>
          <a:srgbClr val="FF0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gm:spPr>
    </dgm:pt>
    <dgm:pt modelId="{EE1FD4EA-0059-4DF7-B821-5C81DE1BD510}" type="pres">
      <dgm:prSet presAssocID="{3C81B3FB-FE31-4B34-AE9F-7FBFF3C113B9}" presName="textRect" presStyleLbl="revTx" presStyleIdx="0" presStyleCnt="4" custLinFactNeighborX="799" custLinFactNeighborY="-2307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2EEF59E-F268-4EC0-9F87-6E83CA1E56DF}" type="pres">
      <dgm:prSet presAssocID="{CDE79C5E-E226-4F66-B17D-B32897F532C7}" presName="sibTrans" presStyleLbl="sibTrans2D1" presStyleIdx="0" presStyleCnt="0"/>
      <dgm:spPr/>
      <dgm:t>
        <a:bodyPr/>
        <a:lstStyle/>
        <a:p>
          <a:endParaRPr lang="de-DE"/>
        </a:p>
      </dgm:t>
    </dgm:pt>
    <dgm:pt modelId="{ED1BF8B4-CCB1-48E7-AF18-FD4864E4A3D3}" type="pres">
      <dgm:prSet presAssocID="{DCA6B736-0888-41DA-9601-8EB23D76C23B}" presName="compNode" presStyleCnt="0"/>
      <dgm:spPr>
        <a:scene3d>
          <a:camera prst="orthographicFront"/>
          <a:lightRig rig="threePt" dir="t"/>
        </a:scene3d>
        <a:sp3d prstMaterial="matte"/>
      </dgm:spPr>
    </dgm:pt>
    <dgm:pt modelId="{C22B3C4D-DD6A-4011-B19E-6D6C1629A8C3}" type="pres">
      <dgm:prSet presAssocID="{DCA6B736-0888-41DA-9601-8EB23D76C23B}" presName="pictRect" presStyleLbl="node1" presStyleIdx="1" presStyleCnt="4" custScaleX="59394" custScaleY="46494" custLinFactNeighborX="167" custLinFactNeighborY="17132"/>
      <dgm:spPr>
        <a:solidFill>
          <a:schemeClr val="accent2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gm:spPr>
    </dgm:pt>
    <dgm:pt modelId="{09F9B8F6-516B-4EA0-A080-E95F3D6D448F}" type="pres">
      <dgm:prSet presAssocID="{DCA6B736-0888-41DA-9601-8EB23D76C23B}" presName="textRect" presStyleLbl="revTx" presStyleIdx="1" presStyleCnt="4" custLinFactNeighborX="-371" custLinFactNeighborY="-2307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9C77FBD-7E30-400E-A6A3-8481AE1C2462}" type="pres">
      <dgm:prSet presAssocID="{FF964907-AD40-4A75-82FC-CF7FC57FDD99}" presName="sibTrans" presStyleLbl="sibTrans2D1" presStyleIdx="0" presStyleCnt="0"/>
      <dgm:spPr/>
      <dgm:t>
        <a:bodyPr/>
        <a:lstStyle/>
        <a:p>
          <a:endParaRPr lang="de-DE"/>
        </a:p>
      </dgm:t>
    </dgm:pt>
    <dgm:pt modelId="{334C92BC-3713-4031-8C24-A37389963D75}" type="pres">
      <dgm:prSet presAssocID="{BDAB0E88-A4CE-4337-BBE4-791737F4CD5C}" presName="compNode" presStyleCnt="0"/>
      <dgm:spPr>
        <a:scene3d>
          <a:camera prst="orthographicFront"/>
          <a:lightRig rig="threePt" dir="t"/>
        </a:scene3d>
        <a:sp3d prstMaterial="matte"/>
      </dgm:spPr>
    </dgm:pt>
    <dgm:pt modelId="{5F550AED-4965-4A3E-8282-C58DC18800C4}" type="pres">
      <dgm:prSet presAssocID="{BDAB0E88-A4CE-4337-BBE4-791737F4CD5C}" presName="pictRect" presStyleLbl="node1" presStyleIdx="2" presStyleCnt="4" custScaleX="59394" custScaleY="46494" custLinFactNeighborX="-979" custLinFactNeighborY="16681"/>
      <dgm:spPr>
        <a:solidFill>
          <a:srgbClr val="996633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gm:spPr>
    </dgm:pt>
    <dgm:pt modelId="{7AFCE128-3494-4E1B-8C01-B0EB28866E10}" type="pres">
      <dgm:prSet presAssocID="{BDAB0E88-A4CE-4337-BBE4-791737F4CD5C}" presName="textRect" presStyleLbl="revTx" presStyleIdx="2" presStyleCnt="4" custLinFactNeighborX="799" custLinFactNeighborY="-1766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5BFB01-6616-4ADC-82ED-9AB5C4D554D8}" type="pres">
      <dgm:prSet presAssocID="{1FF1A1A2-2C31-40D4-88F7-0D869508A828}" presName="sibTrans" presStyleLbl="sibTrans2D1" presStyleIdx="0" presStyleCnt="0"/>
      <dgm:spPr/>
      <dgm:t>
        <a:bodyPr/>
        <a:lstStyle/>
        <a:p>
          <a:endParaRPr lang="de-DE"/>
        </a:p>
      </dgm:t>
    </dgm:pt>
    <dgm:pt modelId="{B801C040-73B2-440B-B035-061D031E0187}" type="pres">
      <dgm:prSet presAssocID="{C2357D88-4C33-4DE6-927A-BE2114BF25AE}" presName="compNode" presStyleCnt="0"/>
      <dgm:spPr>
        <a:scene3d>
          <a:camera prst="orthographicFront"/>
          <a:lightRig rig="threePt" dir="t"/>
        </a:scene3d>
        <a:sp3d prstMaterial="matte"/>
      </dgm:spPr>
    </dgm:pt>
    <dgm:pt modelId="{599BECE2-A981-4756-BFEF-FE69569C8AA6}" type="pres">
      <dgm:prSet presAssocID="{C2357D88-4C33-4DE6-927A-BE2114BF25AE}" presName="pictRect" presStyleLbl="node1" presStyleIdx="3" presStyleCnt="4" custScaleX="59394" custScaleY="46494" custLinFactNeighborX="167" custLinFactNeighborY="16681"/>
      <dgm:spPr>
        <a:solidFill>
          <a:srgbClr val="209C26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gm:spPr>
      <dgm:t>
        <a:bodyPr/>
        <a:lstStyle/>
        <a:p>
          <a:endParaRPr lang="de-DE"/>
        </a:p>
      </dgm:t>
    </dgm:pt>
    <dgm:pt modelId="{2FC73083-F608-43BF-B48D-08AD8BD9F153}" type="pres">
      <dgm:prSet presAssocID="{C2357D88-4C33-4DE6-927A-BE2114BF25AE}" presName="textRect" presStyleLbl="revTx" presStyleIdx="3" presStyleCnt="4" custLinFactNeighborX="-371" custLinFactNeighborY="-239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531929-0D4D-4F14-9892-0666477182C0}" type="presOf" srcId="{3C81B3FB-FE31-4B34-AE9F-7FBFF3C113B9}" destId="{EE1FD4EA-0059-4DF7-B821-5C81DE1BD510}" srcOrd="0" destOrd="0" presId="urn:microsoft.com/office/officeart/2005/8/layout/pList1"/>
    <dgm:cxn modelId="{2DC23217-185C-439E-9D08-7DD58219CFB1}" srcId="{64D8F49F-9B41-4D6D-A6EA-D4224218AC6F}" destId="{C2357D88-4C33-4DE6-927A-BE2114BF25AE}" srcOrd="3" destOrd="0" parTransId="{89D176CE-C7D3-4404-A781-A95A837FC199}" sibTransId="{4D070137-67A5-48AF-A445-59685F481EB5}"/>
    <dgm:cxn modelId="{F1E8B308-D56F-4CE3-8C91-6D03AF006E59}" srcId="{64D8F49F-9B41-4D6D-A6EA-D4224218AC6F}" destId="{3C81B3FB-FE31-4B34-AE9F-7FBFF3C113B9}" srcOrd="0" destOrd="0" parTransId="{7D2C2931-6672-4B16-BE17-9E73757FDC6A}" sibTransId="{CDE79C5E-E226-4F66-B17D-B32897F532C7}"/>
    <dgm:cxn modelId="{46E93715-21F5-4CF9-AEE2-EB73CC99BF14}" srcId="{64D8F49F-9B41-4D6D-A6EA-D4224218AC6F}" destId="{DCA6B736-0888-41DA-9601-8EB23D76C23B}" srcOrd="1" destOrd="0" parTransId="{F981626E-412A-45E2-8759-A9A5E947E8D7}" sibTransId="{FF964907-AD40-4A75-82FC-CF7FC57FDD99}"/>
    <dgm:cxn modelId="{15487CF2-23FD-463E-83DC-3E3C94AC3B11}" type="presOf" srcId="{DCA6B736-0888-41DA-9601-8EB23D76C23B}" destId="{09F9B8F6-516B-4EA0-A080-E95F3D6D448F}" srcOrd="0" destOrd="0" presId="urn:microsoft.com/office/officeart/2005/8/layout/pList1"/>
    <dgm:cxn modelId="{00BA3D12-CDFE-4C8F-84EB-2951C5FFC02E}" type="presOf" srcId="{CDE79C5E-E226-4F66-B17D-B32897F532C7}" destId="{72EEF59E-F268-4EC0-9F87-6E83CA1E56DF}" srcOrd="0" destOrd="0" presId="urn:microsoft.com/office/officeart/2005/8/layout/pList1"/>
    <dgm:cxn modelId="{0FED92D3-ADFF-4A98-81A0-7712DE1AF331}" type="presOf" srcId="{1FF1A1A2-2C31-40D4-88F7-0D869508A828}" destId="{2B5BFB01-6616-4ADC-82ED-9AB5C4D554D8}" srcOrd="0" destOrd="0" presId="urn:microsoft.com/office/officeart/2005/8/layout/pList1"/>
    <dgm:cxn modelId="{E7DDA39D-C0B6-4C2A-9435-C715BC348D86}" type="presOf" srcId="{BDAB0E88-A4CE-4337-BBE4-791737F4CD5C}" destId="{7AFCE128-3494-4E1B-8C01-B0EB28866E10}" srcOrd="0" destOrd="0" presId="urn:microsoft.com/office/officeart/2005/8/layout/pList1"/>
    <dgm:cxn modelId="{4083F143-3427-49CB-B8A3-12707C25A7A3}" type="presOf" srcId="{64D8F49F-9B41-4D6D-A6EA-D4224218AC6F}" destId="{D064A531-6F54-4C1C-A16D-D32790BFE576}" srcOrd="0" destOrd="0" presId="urn:microsoft.com/office/officeart/2005/8/layout/pList1"/>
    <dgm:cxn modelId="{680E7AED-86BF-40AF-9B55-2075657DD2AE}" srcId="{64D8F49F-9B41-4D6D-A6EA-D4224218AC6F}" destId="{BDAB0E88-A4CE-4337-BBE4-791737F4CD5C}" srcOrd="2" destOrd="0" parTransId="{1349F591-1715-4D6E-B76C-5D2162CBD925}" sibTransId="{1FF1A1A2-2C31-40D4-88F7-0D869508A828}"/>
    <dgm:cxn modelId="{42868313-1581-4129-B1DE-B17099C55DCC}" type="presOf" srcId="{C2357D88-4C33-4DE6-927A-BE2114BF25AE}" destId="{2FC73083-F608-43BF-B48D-08AD8BD9F153}" srcOrd="0" destOrd="0" presId="urn:microsoft.com/office/officeart/2005/8/layout/pList1"/>
    <dgm:cxn modelId="{6ED6A4DC-43C5-48E6-8BDF-BF73B6C77DC7}" type="presOf" srcId="{FF964907-AD40-4A75-82FC-CF7FC57FDD99}" destId="{99C77FBD-7E30-400E-A6A3-8481AE1C2462}" srcOrd="0" destOrd="0" presId="urn:microsoft.com/office/officeart/2005/8/layout/pList1"/>
    <dgm:cxn modelId="{38799D52-DBF8-4A81-BBB3-51007151734D}" type="presParOf" srcId="{D064A531-6F54-4C1C-A16D-D32790BFE576}" destId="{6996722F-F0DB-4895-8F0A-535323D52749}" srcOrd="0" destOrd="0" presId="urn:microsoft.com/office/officeart/2005/8/layout/pList1"/>
    <dgm:cxn modelId="{6B9EE8A5-E2AF-41D5-A8F0-59E3585D0040}" type="presParOf" srcId="{6996722F-F0DB-4895-8F0A-535323D52749}" destId="{82DA1F2E-C467-4FA4-97D1-16EF101FCA86}" srcOrd="0" destOrd="0" presId="urn:microsoft.com/office/officeart/2005/8/layout/pList1"/>
    <dgm:cxn modelId="{D165A12E-4D6B-4304-A0B7-20C2F4F2FF85}" type="presParOf" srcId="{6996722F-F0DB-4895-8F0A-535323D52749}" destId="{EE1FD4EA-0059-4DF7-B821-5C81DE1BD510}" srcOrd="1" destOrd="0" presId="urn:microsoft.com/office/officeart/2005/8/layout/pList1"/>
    <dgm:cxn modelId="{1D4397B9-3EEF-46E9-9002-511BB6449923}" type="presParOf" srcId="{D064A531-6F54-4C1C-A16D-D32790BFE576}" destId="{72EEF59E-F268-4EC0-9F87-6E83CA1E56DF}" srcOrd="1" destOrd="0" presId="urn:microsoft.com/office/officeart/2005/8/layout/pList1"/>
    <dgm:cxn modelId="{C0ACB20E-ED15-4B3B-B08B-0E7A13E13BE4}" type="presParOf" srcId="{D064A531-6F54-4C1C-A16D-D32790BFE576}" destId="{ED1BF8B4-CCB1-48E7-AF18-FD4864E4A3D3}" srcOrd="2" destOrd="0" presId="urn:microsoft.com/office/officeart/2005/8/layout/pList1"/>
    <dgm:cxn modelId="{43C6A11F-C699-46F1-8C34-EB6F81B72979}" type="presParOf" srcId="{ED1BF8B4-CCB1-48E7-AF18-FD4864E4A3D3}" destId="{C22B3C4D-DD6A-4011-B19E-6D6C1629A8C3}" srcOrd="0" destOrd="0" presId="urn:microsoft.com/office/officeart/2005/8/layout/pList1"/>
    <dgm:cxn modelId="{5C934A45-A146-4DA2-A519-F2B521AA34F1}" type="presParOf" srcId="{ED1BF8B4-CCB1-48E7-AF18-FD4864E4A3D3}" destId="{09F9B8F6-516B-4EA0-A080-E95F3D6D448F}" srcOrd="1" destOrd="0" presId="urn:microsoft.com/office/officeart/2005/8/layout/pList1"/>
    <dgm:cxn modelId="{44DCC12E-5322-49F9-BFE1-709EA8639C36}" type="presParOf" srcId="{D064A531-6F54-4C1C-A16D-D32790BFE576}" destId="{99C77FBD-7E30-400E-A6A3-8481AE1C2462}" srcOrd="3" destOrd="0" presId="urn:microsoft.com/office/officeart/2005/8/layout/pList1"/>
    <dgm:cxn modelId="{E67274AF-33D3-479D-B63E-58AFD827805F}" type="presParOf" srcId="{D064A531-6F54-4C1C-A16D-D32790BFE576}" destId="{334C92BC-3713-4031-8C24-A37389963D75}" srcOrd="4" destOrd="0" presId="urn:microsoft.com/office/officeart/2005/8/layout/pList1"/>
    <dgm:cxn modelId="{B5592B9B-D89B-4566-944D-533ED39A3FA1}" type="presParOf" srcId="{334C92BC-3713-4031-8C24-A37389963D75}" destId="{5F550AED-4965-4A3E-8282-C58DC18800C4}" srcOrd="0" destOrd="0" presId="urn:microsoft.com/office/officeart/2005/8/layout/pList1"/>
    <dgm:cxn modelId="{D733224F-1E36-4BEB-9394-16EB4FB28AC9}" type="presParOf" srcId="{334C92BC-3713-4031-8C24-A37389963D75}" destId="{7AFCE128-3494-4E1B-8C01-B0EB28866E10}" srcOrd="1" destOrd="0" presId="urn:microsoft.com/office/officeart/2005/8/layout/pList1"/>
    <dgm:cxn modelId="{56095C9C-0F95-4A85-96B5-39C9216EB641}" type="presParOf" srcId="{D064A531-6F54-4C1C-A16D-D32790BFE576}" destId="{2B5BFB01-6616-4ADC-82ED-9AB5C4D554D8}" srcOrd="5" destOrd="0" presId="urn:microsoft.com/office/officeart/2005/8/layout/pList1"/>
    <dgm:cxn modelId="{43E080C9-F77B-47E0-8CEE-AD5E6B5645BB}" type="presParOf" srcId="{D064A531-6F54-4C1C-A16D-D32790BFE576}" destId="{B801C040-73B2-440B-B035-061D031E0187}" srcOrd="6" destOrd="0" presId="urn:microsoft.com/office/officeart/2005/8/layout/pList1"/>
    <dgm:cxn modelId="{440F7934-E3C0-4C7A-A82E-E78C465D1A5B}" type="presParOf" srcId="{B801C040-73B2-440B-B035-061D031E0187}" destId="{599BECE2-A981-4756-BFEF-FE69569C8AA6}" srcOrd="0" destOrd="0" presId="urn:microsoft.com/office/officeart/2005/8/layout/pList1"/>
    <dgm:cxn modelId="{6DE8D38F-A897-49B1-A1AD-B5280CB89401}" type="presParOf" srcId="{B801C040-73B2-440B-B035-061D031E0187}" destId="{2FC73083-F608-43BF-B48D-08AD8BD9F15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7B3760-CD1C-4578-84FD-6D9F69386012}" type="doc">
      <dgm:prSet loTypeId="urn:microsoft.com/office/officeart/2005/8/layout/hierarchy1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de-DE"/>
        </a:p>
      </dgm:t>
    </dgm:pt>
    <dgm:pt modelId="{C9E29FFF-6493-4551-BEA3-C499E709E8AD}">
      <dgm:prSet phldrT="[Text]"/>
      <dgm:spPr/>
      <dgm:t>
        <a:bodyPr/>
        <a:lstStyle/>
        <a:p>
          <a:r>
            <a:rPr lang="de-DE" dirty="0" smtClean="0"/>
            <a:t>Will </a:t>
          </a:r>
          <a:r>
            <a:rPr lang="de-DE" dirty="0" err="1" smtClean="0"/>
            <a:t>they</a:t>
          </a:r>
          <a:r>
            <a:rPr lang="de-DE" dirty="0" smtClean="0"/>
            <a:t> </a:t>
          </a:r>
          <a:r>
            <a:rPr lang="de-DE" dirty="0" err="1" smtClean="0"/>
            <a:t>know</a:t>
          </a:r>
          <a:r>
            <a:rPr lang="de-DE" dirty="0" smtClean="0"/>
            <a:t> </a:t>
          </a:r>
          <a:r>
            <a:rPr lang="de-DE" dirty="0" err="1" smtClean="0"/>
            <a:t>this</a:t>
          </a:r>
          <a:r>
            <a:rPr lang="de-DE" dirty="0" smtClean="0"/>
            <a:t>?</a:t>
          </a:r>
          <a:endParaRPr lang="de-DE" dirty="0"/>
        </a:p>
      </dgm:t>
    </dgm:pt>
    <dgm:pt modelId="{3BF7BCFB-A059-497B-B986-A986531E742A}" type="parTrans" cxnId="{346D11E0-6F8C-42C5-98C2-4E068FD92C07}">
      <dgm:prSet/>
      <dgm:spPr/>
      <dgm:t>
        <a:bodyPr/>
        <a:lstStyle/>
        <a:p>
          <a:endParaRPr lang="de-DE"/>
        </a:p>
      </dgm:t>
    </dgm:pt>
    <dgm:pt modelId="{D90B7766-5624-4FD8-94F1-3B7B156DB286}" type="sibTrans" cxnId="{346D11E0-6F8C-42C5-98C2-4E068FD92C07}">
      <dgm:prSet/>
      <dgm:spPr/>
      <dgm:t>
        <a:bodyPr/>
        <a:lstStyle/>
        <a:p>
          <a:endParaRPr lang="de-DE"/>
        </a:p>
      </dgm:t>
    </dgm:pt>
    <dgm:pt modelId="{BECDEFD2-8CA2-457D-A887-0FC75E60AC6B}">
      <dgm:prSet phldrT="[Text]"/>
      <dgm:spPr/>
      <dgm:t>
        <a:bodyPr/>
        <a:lstStyle/>
        <a:p>
          <a:r>
            <a:rPr lang="de-DE" dirty="0" smtClean="0"/>
            <a:t>YES</a:t>
          </a:r>
          <a:endParaRPr lang="de-DE" dirty="0"/>
        </a:p>
      </dgm:t>
    </dgm:pt>
    <dgm:pt modelId="{DC97ECBE-000A-471B-B309-7D4E0FBB178C}" type="parTrans" cxnId="{E35396D8-43AB-442E-985B-2B3044D1DFBA}">
      <dgm:prSet/>
      <dgm:spPr/>
      <dgm:t>
        <a:bodyPr/>
        <a:lstStyle/>
        <a:p>
          <a:endParaRPr lang="de-DE"/>
        </a:p>
      </dgm:t>
    </dgm:pt>
    <dgm:pt modelId="{BABCEAF5-47BF-4E7C-BBB1-66CE86686186}" type="sibTrans" cxnId="{E35396D8-43AB-442E-985B-2B3044D1DFBA}">
      <dgm:prSet/>
      <dgm:spPr/>
      <dgm:t>
        <a:bodyPr/>
        <a:lstStyle/>
        <a:p>
          <a:endParaRPr lang="de-DE"/>
        </a:p>
      </dgm:t>
    </dgm:pt>
    <dgm:pt modelId="{A12EFD6C-6EC1-448E-B097-E0C6D8033DFF}">
      <dgm:prSet phldrT="[Text]"/>
      <dgm:spPr/>
      <dgm:t>
        <a:bodyPr/>
        <a:lstStyle/>
        <a:p>
          <a:r>
            <a:rPr lang="de-DE" cap="small" baseline="0" dirty="0" err="1" smtClean="0">
              <a:solidFill>
                <a:srgbClr val="209C26"/>
              </a:solidFill>
            </a:rPr>
            <a:t>unused-known</a:t>
          </a:r>
          <a:endParaRPr lang="de-DE" cap="small" baseline="0" dirty="0">
            <a:solidFill>
              <a:srgbClr val="209C26"/>
            </a:solidFill>
          </a:endParaRPr>
        </a:p>
      </dgm:t>
    </dgm:pt>
    <dgm:pt modelId="{F58D11D7-8485-4DD7-B72F-0D251D4B3979}" type="parTrans" cxnId="{2CDD9AA6-ED48-43C9-A250-D220B868DF95}">
      <dgm:prSet/>
      <dgm:spPr/>
      <dgm:t>
        <a:bodyPr/>
        <a:lstStyle/>
        <a:p>
          <a:endParaRPr lang="de-DE"/>
        </a:p>
      </dgm:t>
    </dgm:pt>
    <dgm:pt modelId="{D1960E0D-35A5-4C62-9543-7DDBBD95B9F2}" type="sibTrans" cxnId="{2CDD9AA6-ED48-43C9-A250-D220B868DF95}">
      <dgm:prSet/>
      <dgm:spPr/>
      <dgm:t>
        <a:bodyPr/>
        <a:lstStyle/>
        <a:p>
          <a:endParaRPr lang="de-DE"/>
        </a:p>
      </dgm:t>
    </dgm:pt>
    <dgm:pt modelId="{59B21DD9-3B73-4B03-8309-E2AA31DB86E8}">
      <dgm:prSet phldrT="[Text]"/>
      <dgm:spPr/>
      <dgm:t>
        <a:bodyPr/>
        <a:lstStyle/>
        <a:p>
          <a:r>
            <a:rPr lang="de-DE" dirty="0" smtClean="0"/>
            <a:t>NO</a:t>
          </a:r>
          <a:endParaRPr lang="de-DE" dirty="0"/>
        </a:p>
      </dgm:t>
    </dgm:pt>
    <dgm:pt modelId="{973A6A37-7A00-49A0-956E-76CAD35DD46C}" type="parTrans" cxnId="{CFDC3200-5172-4D8A-AD74-B9924B6C9857}">
      <dgm:prSet/>
      <dgm:spPr/>
      <dgm:t>
        <a:bodyPr/>
        <a:lstStyle/>
        <a:p>
          <a:endParaRPr lang="de-DE"/>
        </a:p>
      </dgm:t>
    </dgm:pt>
    <dgm:pt modelId="{4FA783D8-0E8F-4D62-BB72-F6DC18241678}" type="sibTrans" cxnId="{CFDC3200-5172-4D8A-AD74-B9924B6C9857}">
      <dgm:prSet/>
      <dgm:spPr/>
      <dgm:t>
        <a:bodyPr/>
        <a:lstStyle/>
        <a:p>
          <a:endParaRPr lang="de-DE"/>
        </a:p>
      </dgm:t>
    </dgm:pt>
    <dgm:pt modelId="{8E3CF413-C30D-4B0E-AE3E-17874B36D144}">
      <dgm:prSet phldrT="[Text]"/>
      <dgm:spPr/>
      <dgm:t>
        <a:bodyPr/>
        <a:lstStyle/>
        <a:p>
          <a:r>
            <a:rPr lang="de-DE" cap="small" baseline="0" dirty="0" err="1" smtClean="0"/>
            <a:t>unused-unknown</a:t>
          </a:r>
          <a:endParaRPr lang="de-DE" cap="small" baseline="0" dirty="0"/>
        </a:p>
      </dgm:t>
    </dgm:pt>
    <dgm:pt modelId="{64A1F674-E930-4DED-B4F3-701E4DD8C2DA}" type="parTrans" cxnId="{095D6BA1-DDF9-4E6C-BC4B-976D651E2C0B}">
      <dgm:prSet/>
      <dgm:spPr/>
      <dgm:t>
        <a:bodyPr/>
        <a:lstStyle/>
        <a:p>
          <a:endParaRPr lang="de-DE"/>
        </a:p>
      </dgm:t>
    </dgm:pt>
    <dgm:pt modelId="{F81EE224-E53C-4311-B3D0-1C025DD392F5}" type="sibTrans" cxnId="{095D6BA1-DDF9-4E6C-BC4B-976D651E2C0B}">
      <dgm:prSet/>
      <dgm:spPr/>
      <dgm:t>
        <a:bodyPr/>
        <a:lstStyle/>
        <a:p>
          <a:endParaRPr lang="de-DE"/>
        </a:p>
      </dgm:t>
    </dgm:pt>
    <dgm:pt modelId="{BB991C7A-6229-4C1C-8D36-19E368FCB932}" type="pres">
      <dgm:prSet presAssocID="{C87B3760-CD1C-4578-84FD-6D9F6938601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D76D030D-ACDC-4F5F-98FA-E5B09AFF0B3D}" type="pres">
      <dgm:prSet presAssocID="{C9E29FFF-6493-4551-BEA3-C499E709E8AD}" presName="hierRoot1" presStyleCnt="0"/>
      <dgm:spPr/>
    </dgm:pt>
    <dgm:pt modelId="{B5E4F383-DFB2-4392-8BC4-5BAD8AA0B14F}" type="pres">
      <dgm:prSet presAssocID="{C9E29FFF-6493-4551-BEA3-C499E709E8AD}" presName="composite" presStyleCnt="0"/>
      <dgm:spPr/>
    </dgm:pt>
    <dgm:pt modelId="{372573C4-891A-48B8-84FC-6CFAC6A87C35}" type="pres">
      <dgm:prSet presAssocID="{C9E29FFF-6493-4551-BEA3-C499E709E8AD}" presName="background" presStyleLbl="node0" presStyleIdx="0" presStyleCnt="1"/>
      <dgm:spPr>
        <a:solidFill>
          <a:schemeClr val="bg2"/>
        </a:solidFill>
      </dgm:spPr>
    </dgm:pt>
    <dgm:pt modelId="{DA822B5A-C0AE-4A99-9B0C-524FF94017FF}" type="pres">
      <dgm:prSet presAssocID="{C9E29FFF-6493-4551-BEA3-C499E709E8A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0872EC4-76FD-436B-95FB-3F6BBA07BCB5}" type="pres">
      <dgm:prSet presAssocID="{C9E29FFF-6493-4551-BEA3-C499E709E8AD}" presName="hierChild2" presStyleCnt="0"/>
      <dgm:spPr/>
    </dgm:pt>
    <dgm:pt modelId="{DC5875FA-2E9F-47F8-943A-FAD51A0525FC}" type="pres">
      <dgm:prSet presAssocID="{DC97ECBE-000A-471B-B309-7D4E0FBB178C}" presName="Name10" presStyleLbl="parChTrans1D2" presStyleIdx="0" presStyleCnt="2"/>
      <dgm:spPr/>
      <dgm:t>
        <a:bodyPr/>
        <a:lstStyle/>
        <a:p>
          <a:endParaRPr lang="de-DE"/>
        </a:p>
      </dgm:t>
    </dgm:pt>
    <dgm:pt modelId="{FFAFE8F6-20BD-48E8-B7EB-B6B7BFAA1EB1}" type="pres">
      <dgm:prSet presAssocID="{BECDEFD2-8CA2-457D-A887-0FC75E60AC6B}" presName="hierRoot2" presStyleCnt="0"/>
      <dgm:spPr/>
    </dgm:pt>
    <dgm:pt modelId="{4A0C0D22-12C1-4069-8C5A-2FCA17E60AD3}" type="pres">
      <dgm:prSet presAssocID="{BECDEFD2-8CA2-457D-A887-0FC75E60AC6B}" presName="composite2" presStyleCnt="0"/>
      <dgm:spPr/>
    </dgm:pt>
    <dgm:pt modelId="{B2577E31-7416-4328-BA7F-2C0714B55B60}" type="pres">
      <dgm:prSet presAssocID="{BECDEFD2-8CA2-457D-A887-0FC75E60AC6B}" presName="background2" presStyleLbl="node2" presStyleIdx="0" presStyleCnt="2"/>
      <dgm:spPr>
        <a:solidFill>
          <a:schemeClr val="bg2"/>
        </a:solidFill>
      </dgm:spPr>
    </dgm:pt>
    <dgm:pt modelId="{045764E4-07EB-4B51-AC5E-E6E2193986CE}" type="pres">
      <dgm:prSet presAssocID="{BECDEFD2-8CA2-457D-A887-0FC75E60AC6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9EEB147-C288-4499-93E6-06B28DEBCB90}" type="pres">
      <dgm:prSet presAssocID="{BECDEFD2-8CA2-457D-A887-0FC75E60AC6B}" presName="hierChild3" presStyleCnt="0"/>
      <dgm:spPr/>
    </dgm:pt>
    <dgm:pt modelId="{EDA20710-B793-4E93-972C-3E7E3FF0E68B}" type="pres">
      <dgm:prSet presAssocID="{F58D11D7-8485-4DD7-B72F-0D251D4B3979}" presName="Name17" presStyleLbl="parChTrans1D3" presStyleIdx="0" presStyleCnt="2"/>
      <dgm:spPr/>
      <dgm:t>
        <a:bodyPr/>
        <a:lstStyle/>
        <a:p>
          <a:endParaRPr lang="de-DE"/>
        </a:p>
      </dgm:t>
    </dgm:pt>
    <dgm:pt modelId="{3808D27D-0322-4C43-8F39-421AA9D3CB61}" type="pres">
      <dgm:prSet presAssocID="{A12EFD6C-6EC1-448E-B097-E0C6D8033DFF}" presName="hierRoot3" presStyleCnt="0"/>
      <dgm:spPr/>
    </dgm:pt>
    <dgm:pt modelId="{BC124ADE-2038-4BB7-AB35-DBBE2738B724}" type="pres">
      <dgm:prSet presAssocID="{A12EFD6C-6EC1-448E-B097-E0C6D8033DFF}" presName="composite3" presStyleCnt="0"/>
      <dgm:spPr/>
    </dgm:pt>
    <dgm:pt modelId="{81661D51-8138-42FF-9F8A-D14EF1D4D543}" type="pres">
      <dgm:prSet presAssocID="{A12EFD6C-6EC1-448E-B097-E0C6D8033DFF}" presName="background3" presStyleLbl="node3" presStyleIdx="0" presStyleCnt="2"/>
      <dgm:spPr>
        <a:solidFill>
          <a:schemeClr val="bg2"/>
        </a:solidFill>
      </dgm:spPr>
    </dgm:pt>
    <dgm:pt modelId="{60EE5B14-2355-44EA-8148-57CB7CE97D93}" type="pres">
      <dgm:prSet presAssocID="{A12EFD6C-6EC1-448E-B097-E0C6D8033DFF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990AE2C-3F24-4100-B2B0-3FA05676F1F2}" type="pres">
      <dgm:prSet presAssocID="{A12EFD6C-6EC1-448E-B097-E0C6D8033DFF}" presName="hierChild4" presStyleCnt="0"/>
      <dgm:spPr/>
    </dgm:pt>
    <dgm:pt modelId="{FCEECE8E-51B5-4CE3-8D49-B44DE3D17C40}" type="pres">
      <dgm:prSet presAssocID="{973A6A37-7A00-49A0-956E-76CAD35DD46C}" presName="Name10" presStyleLbl="parChTrans1D2" presStyleIdx="1" presStyleCnt="2"/>
      <dgm:spPr/>
      <dgm:t>
        <a:bodyPr/>
        <a:lstStyle/>
        <a:p>
          <a:endParaRPr lang="de-DE"/>
        </a:p>
      </dgm:t>
    </dgm:pt>
    <dgm:pt modelId="{AC60B5C9-5D72-411A-BB41-F8BAC5C3D39C}" type="pres">
      <dgm:prSet presAssocID="{59B21DD9-3B73-4B03-8309-E2AA31DB86E8}" presName="hierRoot2" presStyleCnt="0"/>
      <dgm:spPr/>
    </dgm:pt>
    <dgm:pt modelId="{41AD34D9-E5D2-4920-A22B-E28BCD9A1C4D}" type="pres">
      <dgm:prSet presAssocID="{59B21DD9-3B73-4B03-8309-E2AA31DB86E8}" presName="composite2" presStyleCnt="0"/>
      <dgm:spPr/>
    </dgm:pt>
    <dgm:pt modelId="{AF27BE19-15C7-4757-82F8-EEA6C90BBA28}" type="pres">
      <dgm:prSet presAssocID="{59B21DD9-3B73-4B03-8309-E2AA31DB86E8}" presName="background2" presStyleLbl="node2" presStyleIdx="1" presStyleCnt="2"/>
      <dgm:spPr>
        <a:solidFill>
          <a:schemeClr val="bg2"/>
        </a:solidFill>
      </dgm:spPr>
    </dgm:pt>
    <dgm:pt modelId="{7ED24110-6E62-42E1-AEC7-FA86C6907AD5}" type="pres">
      <dgm:prSet presAssocID="{59B21DD9-3B73-4B03-8309-E2AA31DB86E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40CC2120-01D0-47A0-9453-3A74EC1D2C60}" type="pres">
      <dgm:prSet presAssocID="{59B21DD9-3B73-4B03-8309-E2AA31DB86E8}" presName="hierChild3" presStyleCnt="0"/>
      <dgm:spPr/>
    </dgm:pt>
    <dgm:pt modelId="{1321E186-968F-4657-BD48-16E6FAE1216D}" type="pres">
      <dgm:prSet presAssocID="{64A1F674-E930-4DED-B4F3-701E4DD8C2DA}" presName="Name17" presStyleLbl="parChTrans1D3" presStyleIdx="1" presStyleCnt="2"/>
      <dgm:spPr/>
      <dgm:t>
        <a:bodyPr/>
        <a:lstStyle/>
        <a:p>
          <a:endParaRPr lang="de-DE"/>
        </a:p>
      </dgm:t>
    </dgm:pt>
    <dgm:pt modelId="{80ECB6B8-3B77-49F9-B118-048C945B174A}" type="pres">
      <dgm:prSet presAssocID="{8E3CF413-C30D-4B0E-AE3E-17874B36D144}" presName="hierRoot3" presStyleCnt="0"/>
      <dgm:spPr/>
    </dgm:pt>
    <dgm:pt modelId="{BA4B6EC2-82C6-4381-8155-5866CA7AE0F3}" type="pres">
      <dgm:prSet presAssocID="{8E3CF413-C30D-4B0E-AE3E-17874B36D144}" presName="composite3" presStyleCnt="0"/>
      <dgm:spPr/>
    </dgm:pt>
    <dgm:pt modelId="{37BF6327-512E-4BBD-8124-7C2A107D0569}" type="pres">
      <dgm:prSet presAssocID="{8E3CF413-C30D-4B0E-AE3E-17874B36D144}" presName="background3" presStyleLbl="node3" presStyleIdx="1" presStyleCnt="2"/>
      <dgm:spPr>
        <a:solidFill>
          <a:schemeClr val="bg2"/>
        </a:solidFill>
      </dgm:spPr>
    </dgm:pt>
    <dgm:pt modelId="{68427D4E-C52F-406F-B314-539D6F32700B}" type="pres">
      <dgm:prSet presAssocID="{8E3CF413-C30D-4B0E-AE3E-17874B36D144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5A564BD8-26A9-4F2A-83E4-DD604289A4B9}" type="pres">
      <dgm:prSet presAssocID="{8E3CF413-C30D-4B0E-AE3E-17874B36D144}" presName="hierChild4" presStyleCnt="0"/>
      <dgm:spPr/>
    </dgm:pt>
  </dgm:ptLst>
  <dgm:cxnLst>
    <dgm:cxn modelId="{E317AFB7-79CD-4471-A409-87E525F613FF}" type="presOf" srcId="{64A1F674-E930-4DED-B4F3-701E4DD8C2DA}" destId="{1321E186-968F-4657-BD48-16E6FAE1216D}" srcOrd="0" destOrd="0" presId="urn:microsoft.com/office/officeart/2005/8/layout/hierarchy1"/>
    <dgm:cxn modelId="{504F447C-FAD6-44EB-BEAE-AD05D207EA5E}" type="presOf" srcId="{DC97ECBE-000A-471B-B309-7D4E0FBB178C}" destId="{DC5875FA-2E9F-47F8-943A-FAD51A0525FC}" srcOrd="0" destOrd="0" presId="urn:microsoft.com/office/officeart/2005/8/layout/hierarchy1"/>
    <dgm:cxn modelId="{CFDC3200-5172-4D8A-AD74-B9924B6C9857}" srcId="{C9E29FFF-6493-4551-BEA3-C499E709E8AD}" destId="{59B21DD9-3B73-4B03-8309-E2AA31DB86E8}" srcOrd="1" destOrd="0" parTransId="{973A6A37-7A00-49A0-956E-76CAD35DD46C}" sibTransId="{4FA783D8-0E8F-4D62-BB72-F6DC18241678}"/>
    <dgm:cxn modelId="{346D11E0-6F8C-42C5-98C2-4E068FD92C07}" srcId="{C87B3760-CD1C-4578-84FD-6D9F69386012}" destId="{C9E29FFF-6493-4551-BEA3-C499E709E8AD}" srcOrd="0" destOrd="0" parTransId="{3BF7BCFB-A059-497B-B986-A986531E742A}" sibTransId="{D90B7766-5624-4FD8-94F1-3B7B156DB286}"/>
    <dgm:cxn modelId="{2B6A4234-37E9-4FEC-8E45-E2CB316FDD20}" type="presOf" srcId="{C9E29FFF-6493-4551-BEA3-C499E709E8AD}" destId="{DA822B5A-C0AE-4A99-9B0C-524FF94017FF}" srcOrd="0" destOrd="0" presId="urn:microsoft.com/office/officeart/2005/8/layout/hierarchy1"/>
    <dgm:cxn modelId="{2CDD9AA6-ED48-43C9-A250-D220B868DF95}" srcId="{BECDEFD2-8CA2-457D-A887-0FC75E60AC6B}" destId="{A12EFD6C-6EC1-448E-B097-E0C6D8033DFF}" srcOrd="0" destOrd="0" parTransId="{F58D11D7-8485-4DD7-B72F-0D251D4B3979}" sibTransId="{D1960E0D-35A5-4C62-9543-7DDBBD95B9F2}"/>
    <dgm:cxn modelId="{9FC0538C-B321-4238-ADA9-B2C4B559B981}" type="presOf" srcId="{F58D11D7-8485-4DD7-B72F-0D251D4B3979}" destId="{EDA20710-B793-4E93-972C-3E7E3FF0E68B}" srcOrd="0" destOrd="0" presId="urn:microsoft.com/office/officeart/2005/8/layout/hierarchy1"/>
    <dgm:cxn modelId="{E82227FD-AD13-4FED-B196-414C6B4D64A6}" type="presOf" srcId="{59B21DD9-3B73-4B03-8309-E2AA31DB86E8}" destId="{7ED24110-6E62-42E1-AEC7-FA86C6907AD5}" srcOrd="0" destOrd="0" presId="urn:microsoft.com/office/officeart/2005/8/layout/hierarchy1"/>
    <dgm:cxn modelId="{40838B90-EC8A-4DB0-9F55-4BF68C9D982C}" type="presOf" srcId="{8E3CF413-C30D-4B0E-AE3E-17874B36D144}" destId="{68427D4E-C52F-406F-B314-539D6F32700B}" srcOrd="0" destOrd="0" presId="urn:microsoft.com/office/officeart/2005/8/layout/hierarchy1"/>
    <dgm:cxn modelId="{253F29DC-9AE3-4626-9240-4EEAE4678A14}" type="presOf" srcId="{973A6A37-7A00-49A0-956E-76CAD35DD46C}" destId="{FCEECE8E-51B5-4CE3-8D49-B44DE3D17C40}" srcOrd="0" destOrd="0" presId="urn:microsoft.com/office/officeart/2005/8/layout/hierarchy1"/>
    <dgm:cxn modelId="{70CEED8C-0920-4D63-B929-7967FBC2FD0F}" type="presOf" srcId="{C87B3760-CD1C-4578-84FD-6D9F69386012}" destId="{BB991C7A-6229-4C1C-8D36-19E368FCB932}" srcOrd="0" destOrd="0" presId="urn:microsoft.com/office/officeart/2005/8/layout/hierarchy1"/>
    <dgm:cxn modelId="{60D8A85A-2ECD-40B2-803A-CF9F9DBA0AC0}" type="presOf" srcId="{BECDEFD2-8CA2-457D-A887-0FC75E60AC6B}" destId="{045764E4-07EB-4B51-AC5E-E6E2193986CE}" srcOrd="0" destOrd="0" presId="urn:microsoft.com/office/officeart/2005/8/layout/hierarchy1"/>
    <dgm:cxn modelId="{095D6BA1-DDF9-4E6C-BC4B-976D651E2C0B}" srcId="{59B21DD9-3B73-4B03-8309-E2AA31DB86E8}" destId="{8E3CF413-C30D-4B0E-AE3E-17874B36D144}" srcOrd="0" destOrd="0" parTransId="{64A1F674-E930-4DED-B4F3-701E4DD8C2DA}" sibTransId="{F81EE224-E53C-4311-B3D0-1C025DD392F5}"/>
    <dgm:cxn modelId="{E35396D8-43AB-442E-985B-2B3044D1DFBA}" srcId="{C9E29FFF-6493-4551-BEA3-C499E709E8AD}" destId="{BECDEFD2-8CA2-457D-A887-0FC75E60AC6B}" srcOrd="0" destOrd="0" parTransId="{DC97ECBE-000A-471B-B309-7D4E0FBB178C}" sibTransId="{BABCEAF5-47BF-4E7C-BBB1-66CE86686186}"/>
    <dgm:cxn modelId="{FA79C0BE-ACC2-461F-A768-F06BF8907F19}" type="presOf" srcId="{A12EFD6C-6EC1-448E-B097-E0C6D8033DFF}" destId="{60EE5B14-2355-44EA-8148-57CB7CE97D93}" srcOrd="0" destOrd="0" presId="urn:microsoft.com/office/officeart/2005/8/layout/hierarchy1"/>
    <dgm:cxn modelId="{9DE055F0-A607-49BA-94A7-CFA51DBA2696}" type="presParOf" srcId="{BB991C7A-6229-4C1C-8D36-19E368FCB932}" destId="{D76D030D-ACDC-4F5F-98FA-E5B09AFF0B3D}" srcOrd="0" destOrd="0" presId="urn:microsoft.com/office/officeart/2005/8/layout/hierarchy1"/>
    <dgm:cxn modelId="{6B61E928-67DB-4D85-A962-0C70150F3780}" type="presParOf" srcId="{D76D030D-ACDC-4F5F-98FA-E5B09AFF0B3D}" destId="{B5E4F383-DFB2-4392-8BC4-5BAD8AA0B14F}" srcOrd="0" destOrd="0" presId="urn:microsoft.com/office/officeart/2005/8/layout/hierarchy1"/>
    <dgm:cxn modelId="{D35C4E90-79DC-4331-A957-3163D119744D}" type="presParOf" srcId="{B5E4F383-DFB2-4392-8BC4-5BAD8AA0B14F}" destId="{372573C4-891A-48B8-84FC-6CFAC6A87C35}" srcOrd="0" destOrd="0" presId="urn:microsoft.com/office/officeart/2005/8/layout/hierarchy1"/>
    <dgm:cxn modelId="{8479D57F-6CA5-4CE9-813E-F76E2E9BA08E}" type="presParOf" srcId="{B5E4F383-DFB2-4392-8BC4-5BAD8AA0B14F}" destId="{DA822B5A-C0AE-4A99-9B0C-524FF94017FF}" srcOrd="1" destOrd="0" presId="urn:microsoft.com/office/officeart/2005/8/layout/hierarchy1"/>
    <dgm:cxn modelId="{75AFBB56-C80F-47EC-A8F8-0B46D8DB4CB1}" type="presParOf" srcId="{D76D030D-ACDC-4F5F-98FA-E5B09AFF0B3D}" destId="{E0872EC4-76FD-436B-95FB-3F6BBA07BCB5}" srcOrd="1" destOrd="0" presId="urn:microsoft.com/office/officeart/2005/8/layout/hierarchy1"/>
    <dgm:cxn modelId="{D66B6C14-CD0B-4A48-889E-D8D04318B11D}" type="presParOf" srcId="{E0872EC4-76FD-436B-95FB-3F6BBA07BCB5}" destId="{DC5875FA-2E9F-47F8-943A-FAD51A0525FC}" srcOrd="0" destOrd="0" presId="urn:microsoft.com/office/officeart/2005/8/layout/hierarchy1"/>
    <dgm:cxn modelId="{EDD64561-A48F-47BD-B056-95C1E2EBD292}" type="presParOf" srcId="{E0872EC4-76FD-436B-95FB-3F6BBA07BCB5}" destId="{FFAFE8F6-20BD-48E8-B7EB-B6B7BFAA1EB1}" srcOrd="1" destOrd="0" presId="urn:microsoft.com/office/officeart/2005/8/layout/hierarchy1"/>
    <dgm:cxn modelId="{E679D2C1-8294-4BD6-91B3-14EED288DBF8}" type="presParOf" srcId="{FFAFE8F6-20BD-48E8-B7EB-B6B7BFAA1EB1}" destId="{4A0C0D22-12C1-4069-8C5A-2FCA17E60AD3}" srcOrd="0" destOrd="0" presId="urn:microsoft.com/office/officeart/2005/8/layout/hierarchy1"/>
    <dgm:cxn modelId="{7A1F739C-D48E-48CB-B22B-AC826F9A656A}" type="presParOf" srcId="{4A0C0D22-12C1-4069-8C5A-2FCA17E60AD3}" destId="{B2577E31-7416-4328-BA7F-2C0714B55B60}" srcOrd="0" destOrd="0" presId="urn:microsoft.com/office/officeart/2005/8/layout/hierarchy1"/>
    <dgm:cxn modelId="{74352273-54B2-42A7-8F75-2182DB6576D7}" type="presParOf" srcId="{4A0C0D22-12C1-4069-8C5A-2FCA17E60AD3}" destId="{045764E4-07EB-4B51-AC5E-E6E2193986CE}" srcOrd="1" destOrd="0" presId="urn:microsoft.com/office/officeart/2005/8/layout/hierarchy1"/>
    <dgm:cxn modelId="{10F0C60C-1811-4ECC-A2CA-A031D9A25A14}" type="presParOf" srcId="{FFAFE8F6-20BD-48E8-B7EB-B6B7BFAA1EB1}" destId="{39EEB147-C288-4499-93E6-06B28DEBCB90}" srcOrd="1" destOrd="0" presId="urn:microsoft.com/office/officeart/2005/8/layout/hierarchy1"/>
    <dgm:cxn modelId="{C2A622B2-828D-488B-B14F-0CA25F6BA906}" type="presParOf" srcId="{39EEB147-C288-4499-93E6-06B28DEBCB90}" destId="{EDA20710-B793-4E93-972C-3E7E3FF0E68B}" srcOrd="0" destOrd="0" presId="urn:microsoft.com/office/officeart/2005/8/layout/hierarchy1"/>
    <dgm:cxn modelId="{29561840-0EA1-44E5-A80A-55285E423872}" type="presParOf" srcId="{39EEB147-C288-4499-93E6-06B28DEBCB90}" destId="{3808D27D-0322-4C43-8F39-421AA9D3CB61}" srcOrd="1" destOrd="0" presId="urn:microsoft.com/office/officeart/2005/8/layout/hierarchy1"/>
    <dgm:cxn modelId="{D8355D09-4FC5-4C88-B00A-377E1EF2B572}" type="presParOf" srcId="{3808D27D-0322-4C43-8F39-421AA9D3CB61}" destId="{BC124ADE-2038-4BB7-AB35-DBBE2738B724}" srcOrd="0" destOrd="0" presId="urn:microsoft.com/office/officeart/2005/8/layout/hierarchy1"/>
    <dgm:cxn modelId="{140D43BA-4592-4708-A7AC-35B5221C5839}" type="presParOf" srcId="{BC124ADE-2038-4BB7-AB35-DBBE2738B724}" destId="{81661D51-8138-42FF-9F8A-D14EF1D4D543}" srcOrd="0" destOrd="0" presId="urn:microsoft.com/office/officeart/2005/8/layout/hierarchy1"/>
    <dgm:cxn modelId="{5A299976-DF20-4ECB-AB74-891AD5BC17CB}" type="presParOf" srcId="{BC124ADE-2038-4BB7-AB35-DBBE2738B724}" destId="{60EE5B14-2355-44EA-8148-57CB7CE97D93}" srcOrd="1" destOrd="0" presId="urn:microsoft.com/office/officeart/2005/8/layout/hierarchy1"/>
    <dgm:cxn modelId="{0BA08248-5A4F-400C-A936-EF8B86409844}" type="presParOf" srcId="{3808D27D-0322-4C43-8F39-421AA9D3CB61}" destId="{E990AE2C-3F24-4100-B2B0-3FA05676F1F2}" srcOrd="1" destOrd="0" presId="urn:microsoft.com/office/officeart/2005/8/layout/hierarchy1"/>
    <dgm:cxn modelId="{5FE1BAA4-C47F-4BA9-B4C9-D6379074887B}" type="presParOf" srcId="{E0872EC4-76FD-436B-95FB-3F6BBA07BCB5}" destId="{FCEECE8E-51B5-4CE3-8D49-B44DE3D17C40}" srcOrd="2" destOrd="0" presId="urn:microsoft.com/office/officeart/2005/8/layout/hierarchy1"/>
    <dgm:cxn modelId="{A26FB9B2-0BD1-4797-8B5F-8B3D00D4CE7C}" type="presParOf" srcId="{E0872EC4-76FD-436B-95FB-3F6BBA07BCB5}" destId="{AC60B5C9-5D72-411A-BB41-F8BAC5C3D39C}" srcOrd="3" destOrd="0" presId="urn:microsoft.com/office/officeart/2005/8/layout/hierarchy1"/>
    <dgm:cxn modelId="{E424CFA2-608D-471D-8A2F-A1DCD48C11D7}" type="presParOf" srcId="{AC60B5C9-5D72-411A-BB41-F8BAC5C3D39C}" destId="{41AD34D9-E5D2-4920-A22B-E28BCD9A1C4D}" srcOrd="0" destOrd="0" presId="urn:microsoft.com/office/officeart/2005/8/layout/hierarchy1"/>
    <dgm:cxn modelId="{B353C312-2A87-44DD-8D98-0156BED29A6E}" type="presParOf" srcId="{41AD34D9-E5D2-4920-A22B-E28BCD9A1C4D}" destId="{AF27BE19-15C7-4757-82F8-EEA6C90BBA28}" srcOrd="0" destOrd="0" presId="urn:microsoft.com/office/officeart/2005/8/layout/hierarchy1"/>
    <dgm:cxn modelId="{186CED50-CD63-4BC2-8D44-D37F43B71543}" type="presParOf" srcId="{41AD34D9-E5D2-4920-A22B-E28BCD9A1C4D}" destId="{7ED24110-6E62-42E1-AEC7-FA86C6907AD5}" srcOrd="1" destOrd="0" presId="urn:microsoft.com/office/officeart/2005/8/layout/hierarchy1"/>
    <dgm:cxn modelId="{2E9D40BB-7B23-4A2F-9455-A2FF91AC880B}" type="presParOf" srcId="{AC60B5C9-5D72-411A-BB41-F8BAC5C3D39C}" destId="{40CC2120-01D0-47A0-9453-3A74EC1D2C60}" srcOrd="1" destOrd="0" presId="urn:microsoft.com/office/officeart/2005/8/layout/hierarchy1"/>
    <dgm:cxn modelId="{47DB3BE8-BC1E-402D-8E18-F3E04FC12A46}" type="presParOf" srcId="{40CC2120-01D0-47A0-9453-3A74EC1D2C60}" destId="{1321E186-968F-4657-BD48-16E6FAE1216D}" srcOrd="0" destOrd="0" presId="urn:microsoft.com/office/officeart/2005/8/layout/hierarchy1"/>
    <dgm:cxn modelId="{2184F4C8-3B6E-4E1A-8184-0DFC4552724A}" type="presParOf" srcId="{40CC2120-01D0-47A0-9453-3A74EC1D2C60}" destId="{80ECB6B8-3B77-49F9-B118-048C945B174A}" srcOrd="1" destOrd="0" presId="urn:microsoft.com/office/officeart/2005/8/layout/hierarchy1"/>
    <dgm:cxn modelId="{2713040A-562F-457F-9D8E-22D7325E0546}" type="presParOf" srcId="{80ECB6B8-3B77-49F9-B118-048C945B174A}" destId="{BA4B6EC2-82C6-4381-8155-5866CA7AE0F3}" srcOrd="0" destOrd="0" presId="urn:microsoft.com/office/officeart/2005/8/layout/hierarchy1"/>
    <dgm:cxn modelId="{D6DC4C06-EB4E-4857-9933-A68404E49C66}" type="presParOf" srcId="{BA4B6EC2-82C6-4381-8155-5866CA7AE0F3}" destId="{37BF6327-512E-4BBD-8124-7C2A107D0569}" srcOrd="0" destOrd="0" presId="urn:microsoft.com/office/officeart/2005/8/layout/hierarchy1"/>
    <dgm:cxn modelId="{880DD11D-BAB3-46F7-B082-5FA7DEADBDE0}" type="presParOf" srcId="{BA4B6EC2-82C6-4381-8155-5866CA7AE0F3}" destId="{68427D4E-C52F-406F-B314-539D6F32700B}" srcOrd="1" destOrd="0" presId="urn:microsoft.com/office/officeart/2005/8/layout/hierarchy1"/>
    <dgm:cxn modelId="{85364C9A-2CC4-4D12-A0CE-870A82943457}" type="presParOf" srcId="{80ECB6B8-3B77-49F9-B118-048C945B174A}" destId="{5A564BD8-26A9-4F2A-83E4-DD604289A4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7B3760-CD1C-4578-84FD-6D9F69386012}" type="doc">
      <dgm:prSet loTypeId="urn:microsoft.com/office/officeart/2005/8/layout/hierarchy1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de-DE"/>
        </a:p>
      </dgm:t>
    </dgm:pt>
    <dgm:pt modelId="{C9E29FFF-6493-4551-BEA3-C499E709E8AD}">
      <dgm:prSet phldrT="[Text]"/>
      <dgm:spPr/>
      <dgm:t>
        <a:bodyPr/>
        <a:lstStyle/>
        <a:p>
          <a:r>
            <a:rPr lang="de-DE" dirty="0" smtClean="0"/>
            <a:t>Will </a:t>
          </a:r>
          <a:r>
            <a:rPr lang="de-DE" dirty="0" err="1" smtClean="0"/>
            <a:t>they</a:t>
          </a:r>
          <a:r>
            <a:rPr lang="de-DE" dirty="0" smtClean="0"/>
            <a:t> </a:t>
          </a:r>
          <a:r>
            <a:rPr lang="de-DE" dirty="0" err="1" smtClean="0"/>
            <a:t>know</a:t>
          </a:r>
          <a:r>
            <a:rPr lang="de-DE" dirty="0" smtClean="0"/>
            <a:t> </a:t>
          </a:r>
          <a:r>
            <a:rPr lang="de-DE" dirty="0" err="1" smtClean="0"/>
            <a:t>this</a:t>
          </a:r>
          <a:r>
            <a:rPr lang="de-DE" dirty="0" smtClean="0"/>
            <a:t>?</a:t>
          </a:r>
          <a:endParaRPr lang="de-DE" dirty="0"/>
        </a:p>
      </dgm:t>
    </dgm:pt>
    <dgm:pt modelId="{3BF7BCFB-A059-497B-B986-A986531E742A}" type="parTrans" cxnId="{346D11E0-6F8C-42C5-98C2-4E068FD92C07}">
      <dgm:prSet/>
      <dgm:spPr/>
      <dgm:t>
        <a:bodyPr/>
        <a:lstStyle/>
        <a:p>
          <a:endParaRPr lang="de-DE"/>
        </a:p>
      </dgm:t>
    </dgm:pt>
    <dgm:pt modelId="{D90B7766-5624-4FD8-94F1-3B7B156DB286}" type="sibTrans" cxnId="{346D11E0-6F8C-42C5-98C2-4E068FD92C07}">
      <dgm:prSet/>
      <dgm:spPr/>
      <dgm:t>
        <a:bodyPr/>
        <a:lstStyle/>
        <a:p>
          <a:endParaRPr lang="de-DE"/>
        </a:p>
      </dgm:t>
    </dgm:pt>
    <dgm:pt modelId="{BECDEFD2-8CA2-457D-A887-0FC75E60AC6B}">
      <dgm:prSet phldrT="[Text]"/>
      <dgm:spPr/>
      <dgm:t>
        <a:bodyPr/>
        <a:lstStyle/>
        <a:p>
          <a:r>
            <a:rPr lang="de-DE" dirty="0" smtClean="0"/>
            <a:t>YES</a:t>
          </a:r>
          <a:endParaRPr lang="de-DE" dirty="0"/>
        </a:p>
      </dgm:t>
    </dgm:pt>
    <dgm:pt modelId="{DC97ECBE-000A-471B-B309-7D4E0FBB178C}" type="parTrans" cxnId="{E35396D8-43AB-442E-985B-2B3044D1DFBA}">
      <dgm:prSet/>
      <dgm:spPr/>
      <dgm:t>
        <a:bodyPr/>
        <a:lstStyle/>
        <a:p>
          <a:endParaRPr lang="de-DE"/>
        </a:p>
      </dgm:t>
    </dgm:pt>
    <dgm:pt modelId="{BABCEAF5-47BF-4E7C-BBB1-66CE86686186}" type="sibTrans" cxnId="{E35396D8-43AB-442E-985B-2B3044D1DFBA}">
      <dgm:prSet/>
      <dgm:spPr/>
      <dgm:t>
        <a:bodyPr/>
        <a:lstStyle/>
        <a:p>
          <a:endParaRPr lang="de-DE"/>
        </a:p>
      </dgm:t>
    </dgm:pt>
    <dgm:pt modelId="{A12EFD6C-6EC1-448E-B097-E0C6D8033DFF}">
      <dgm:prSet phldrT="[Text]"/>
      <dgm:spPr/>
      <dgm:t>
        <a:bodyPr/>
        <a:lstStyle/>
        <a:p>
          <a:r>
            <a:rPr lang="de-DE" cap="small" baseline="0" dirty="0" err="1" smtClean="0">
              <a:solidFill>
                <a:srgbClr val="209C26"/>
              </a:solidFill>
            </a:rPr>
            <a:t>unused-known</a:t>
          </a:r>
          <a:endParaRPr lang="de-DE" cap="small" baseline="0" dirty="0">
            <a:solidFill>
              <a:srgbClr val="209C26"/>
            </a:solidFill>
          </a:endParaRPr>
        </a:p>
      </dgm:t>
    </dgm:pt>
    <dgm:pt modelId="{F58D11D7-8485-4DD7-B72F-0D251D4B3979}" type="parTrans" cxnId="{2CDD9AA6-ED48-43C9-A250-D220B868DF95}">
      <dgm:prSet/>
      <dgm:spPr/>
      <dgm:t>
        <a:bodyPr/>
        <a:lstStyle/>
        <a:p>
          <a:endParaRPr lang="de-DE"/>
        </a:p>
      </dgm:t>
    </dgm:pt>
    <dgm:pt modelId="{D1960E0D-35A5-4C62-9543-7DDBBD95B9F2}" type="sibTrans" cxnId="{2CDD9AA6-ED48-43C9-A250-D220B868DF95}">
      <dgm:prSet/>
      <dgm:spPr/>
      <dgm:t>
        <a:bodyPr/>
        <a:lstStyle/>
        <a:p>
          <a:endParaRPr lang="de-DE"/>
        </a:p>
      </dgm:t>
    </dgm:pt>
    <dgm:pt modelId="{59B21DD9-3B73-4B03-8309-E2AA31DB86E8}">
      <dgm:prSet phldrT="[Text]"/>
      <dgm:spPr/>
      <dgm:t>
        <a:bodyPr/>
        <a:lstStyle/>
        <a:p>
          <a:r>
            <a:rPr lang="de-DE" dirty="0" smtClean="0"/>
            <a:t>NO</a:t>
          </a:r>
          <a:endParaRPr lang="de-DE" dirty="0"/>
        </a:p>
      </dgm:t>
    </dgm:pt>
    <dgm:pt modelId="{973A6A37-7A00-49A0-956E-76CAD35DD46C}" type="parTrans" cxnId="{CFDC3200-5172-4D8A-AD74-B9924B6C9857}">
      <dgm:prSet/>
      <dgm:spPr/>
      <dgm:t>
        <a:bodyPr/>
        <a:lstStyle/>
        <a:p>
          <a:endParaRPr lang="de-DE"/>
        </a:p>
      </dgm:t>
    </dgm:pt>
    <dgm:pt modelId="{4FA783D8-0E8F-4D62-BB72-F6DC18241678}" type="sibTrans" cxnId="{CFDC3200-5172-4D8A-AD74-B9924B6C9857}">
      <dgm:prSet/>
      <dgm:spPr/>
      <dgm:t>
        <a:bodyPr/>
        <a:lstStyle/>
        <a:p>
          <a:endParaRPr lang="de-DE"/>
        </a:p>
      </dgm:t>
    </dgm:pt>
    <dgm:pt modelId="{8E3CF413-C30D-4B0E-AE3E-17874B36D144}">
      <dgm:prSet phldrT="[Text]"/>
      <dgm:spPr/>
      <dgm:t>
        <a:bodyPr/>
        <a:lstStyle/>
        <a:p>
          <a:r>
            <a:rPr lang="de-DE" cap="small" baseline="0" dirty="0" err="1" smtClean="0"/>
            <a:t>unused-unknown</a:t>
          </a:r>
          <a:endParaRPr lang="de-DE" cap="small" baseline="0" dirty="0"/>
        </a:p>
      </dgm:t>
    </dgm:pt>
    <dgm:pt modelId="{64A1F674-E930-4DED-B4F3-701E4DD8C2DA}" type="parTrans" cxnId="{095D6BA1-DDF9-4E6C-BC4B-976D651E2C0B}">
      <dgm:prSet/>
      <dgm:spPr/>
      <dgm:t>
        <a:bodyPr/>
        <a:lstStyle/>
        <a:p>
          <a:endParaRPr lang="de-DE"/>
        </a:p>
      </dgm:t>
    </dgm:pt>
    <dgm:pt modelId="{F81EE224-E53C-4311-B3D0-1C025DD392F5}" type="sibTrans" cxnId="{095D6BA1-DDF9-4E6C-BC4B-976D651E2C0B}">
      <dgm:prSet/>
      <dgm:spPr/>
      <dgm:t>
        <a:bodyPr/>
        <a:lstStyle/>
        <a:p>
          <a:endParaRPr lang="de-DE"/>
        </a:p>
      </dgm:t>
    </dgm:pt>
    <dgm:pt modelId="{BB991C7A-6229-4C1C-8D36-19E368FCB932}" type="pres">
      <dgm:prSet presAssocID="{C87B3760-CD1C-4578-84FD-6D9F6938601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D76D030D-ACDC-4F5F-98FA-E5B09AFF0B3D}" type="pres">
      <dgm:prSet presAssocID="{C9E29FFF-6493-4551-BEA3-C499E709E8AD}" presName="hierRoot1" presStyleCnt="0"/>
      <dgm:spPr/>
    </dgm:pt>
    <dgm:pt modelId="{B5E4F383-DFB2-4392-8BC4-5BAD8AA0B14F}" type="pres">
      <dgm:prSet presAssocID="{C9E29FFF-6493-4551-BEA3-C499E709E8AD}" presName="composite" presStyleCnt="0"/>
      <dgm:spPr/>
    </dgm:pt>
    <dgm:pt modelId="{372573C4-891A-48B8-84FC-6CFAC6A87C35}" type="pres">
      <dgm:prSet presAssocID="{C9E29FFF-6493-4551-BEA3-C499E709E8AD}" presName="background" presStyleLbl="node0" presStyleIdx="0" presStyleCnt="1"/>
      <dgm:spPr>
        <a:solidFill>
          <a:schemeClr val="bg2"/>
        </a:solidFill>
      </dgm:spPr>
    </dgm:pt>
    <dgm:pt modelId="{DA822B5A-C0AE-4A99-9B0C-524FF94017FF}" type="pres">
      <dgm:prSet presAssocID="{C9E29FFF-6493-4551-BEA3-C499E709E8A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0872EC4-76FD-436B-95FB-3F6BBA07BCB5}" type="pres">
      <dgm:prSet presAssocID="{C9E29FFF-6493-4551-BEA3-C499E709E8AD}" presName="hierChild2" presStyleCnt="0"/>
      <dgm:spPr/>
    </dgm:pt>
    <dgm:pt modelId="{DC5875FA-2E9F-47F8-943A-FAD51A0525FC}" type="pres">
      <dgm:prSet presAssocID="{DC97ECBE-000A-471B-B309-7D4E0FBB178C}" presName="Name10" presStyleLbl="parChTrans1D2" presStyleIdx="0" presStyleCnt="2"/>
      <dgm:spPr/>
      <dgm:t>
        <a:bodyPr/>
        <a:lstStyle/>
        <a:p>
          <a:endParaRPr lang="de-DE"/>
        </a:p>
      </dgm:t>
    </dgm:pt>
    <dgm:pt modelId="{FFAFE8F6-20BD-48E8-B7EB-B6B7BFAA1EB1}" type="pres">
      <dgm:prSet presAssocID="{BECDEFD2-8CA2-457D-A887-0FC75E60AC6B}" presName="hierRoot2" presStyleCnt="0"/>
      <dgm:spPr/>
    </dgm:pt>
    <dgm:pt modelId="{4A0C0D22-12C1-4069-8C5A-2FCA17E60AD3}" type="pres">
      <dgm:prSet presAssocID="{BECDEFD2-8CA2-457D-A887-0FC75E60AC6B}" presName="composite2" presStyleCnt="0"/>
      <dgm:spPr/>
    </dgm:pt>
    <dgm:pt modelId="{B2577E31-7416-4328-BA7F-2C0714B55B60}" type="pres">
      <dgm:prSet presAssocID="{BECDEFD2-8CA2-457D-A887-0FC75E60AC6B}" presName="background2" presStyleLbl="node2" presStyleIdx="0" presStyleCnt="2"/>
      <dgm:spPr>
        <a:solidFill>
          <a:schemeClr val="bg2"/>
        </a:solidFill>
      </dgm:spPr>
    </dgm:pt>
    <dgm:pt modelId="{045764E4-07EB-4B51-AC5E-E6E2193986CE}" type="pres">
      <dgm:prSet presAssocID="{BECDEFD2-8CA2-457D-A887-0FC75E60AC6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9EEB147-C288-4499-93E6-06B28DEBCB90}" type="pres">
      <dgm:prSet presAssocID="{BECDEFD2-8CA2-457D-A887-0FC75E60AC6B}" presName="hierChild3" presStyleCnt="0"/>
      <dgm:spPr/>
    </dgm:pt>
    <dgm:pt modelId="{EDA20710-B793-4E93-972C-3E7E3FF0E68B}" type="pres">
      <dgm:prSet presAssocID="{F58D11D7-8485-4DD7-B72F-0D251D4B3979}" presName="Name17" presStyleLbl="parChTrans1D3" presStyleIdx="0" presStyleCnt="2"/>
      <dgm:spPr/>
      <dgm:t>
        <a:bodyPr/>
        <a:lstStyle/>
        <a:p>
          <a:endParaRPr lang="de-DE"/>
        </a:p>
      </dgm:t>
    </dgm:pt>
    <dgm:pt modelId="{3808D27D-0322-4C43-8F39-421AA9D3CB61}" type="pres">
      <dgm:prSet presAssocID="{A12EFD6C-6EC1-448E-B097-E0C6D8033DFF}" presName="hierRoot3" presStyleCnt="0"/>
      <dgm:spPr/>
    </dgm:pt>
    <dgm:pt modelId="{BC124ADE-2038-4BB7-AB35-DBBE2738B724}" type="pres">
      <dgm:prSet presAssocID="{A12EFD6C-6EC1-448E-B097-E0C6D8033DFF}" presName="composite3" presStyleCnt="0"/>
      <dgm:spPr/>
    </dgm:pt>
    <dgm:pt modelId="{81661D51-8138-42FF-9F8A-D14EF1D4D543}" type="pres">
      <dgm:prSet presAssocID="{A12EFD6C-6EC1-448E-B097-E0C6D8033DFF}" presName="background3" presStyleLbl="node3" presStyleIdx="0" presStyleCnt="2"/>
      <dgm:spPr>
        <a:solidFill>
          <a:schemeClr val="bg2"/>
        </a:solidFill>
      </dgm:spPr>
    </dgm:pt>
    <dgm:pt modelId="{60EE5B14-2355-44EA-8148-57CB7CE97D93}" type="pres">
      <dgm:prSet presAssocID="{A12EFD6C-6EC1-448E-B097-E0C6D8033DFF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990AE2C-3F24-4100-B2B0-3FA05676F1F2}" type="pres">
      <dgm:prSet presAssocID="{A12EFD6C-6EC1-448E-B097-E0C6D8033DFF}" presName="hierChild4" presStyleCnt="0"/>
      <dgm:spPr/>
    </dgm:pt>
    <dgm:pt modelId="{FCEECE8E-51B5-4CE3-8D49-B44DE3D17C40}" type="pres">
      <dgm:prSet presAssocID="{973A6A37-7A00-49A0-956E-76CAD35DD46C}" presName="Name10" presStyleLbl="parChTrans1D2" presStyleIdx="1" presStyleCnt="2"/>
      <dgm:spPr/>
      <dgm:t>
        <a:bodyPr/>
        <a:lstStyle/>
        <a:p>
          <a:endParaRPr lang="de-DE"/>
        </a:p>
      </dgm:t>
    </dgm:pt>
    <dgm:pt modelId="{AC60B5C9-5D72-411A-BB41-F8BAC5C3D39C}" type="pres">
      <dgm:prSet presAssocID="{59B21DD9-3B73-4B03-8309-E2AA31DB86E8}" presName="hierRoot2" presStyleCnt="0"/>
      <dgm:spPr/>
    </dgm:pt>
    <dgm:pt modelId="{41AD34D9-E5D2-4920-A22B-E28BCD9A1C4D}" type="pres">
      <dgm:prSet presAssocID="{59B21DD9-3B73-4B03-8309-E2AA31DB86E8}" presName="composite2" presStyleCnt="0"/>
      <dgm:spPr/>
    </dgm:pt>
    <dgm:pt modelId="{AF27BE19-15C7-4757-82F8-EEA6C90BBA28}" type="pres">
      <dgm:prSet presAssocID="{59B21DD9-3B73-4B03-8309-E2AA31DB86E8}" presName="background2" presStyleLbl="node2" presStyleIdx="1" presStyleCnt="2"/>
      <dgm:spPr>
        <a:solidFill>
          <a:schemeClr val="bg2"/>
        </a:solidFill>
      </dgm:spPr>
    </dgm:pt>
    <dgm:pt modelId="{7ED24110-6E62-42E1-AEC7-FA86C6907AD5}" type="pres">
      <dgm:prSet presAssocID="{59B21DD9-3B73-4B03-8309-E2AA31DB86E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40CC2120-01D0-47A0-9453-3A74EC1D2C60}" type="pres">
      <dgm:prSet presAssocID="{59B21DD9-3B73-4B03-8309-E2AA31DB86E8}" presName="hierChild3" presStyleCnt="0"/>
      <dgm:spPr/>
    </dgm:pt>
    <dgm:pt modelId="{1321E186-968F-4657-BD48-16E6FAE1216D}" type="pres">
      <dgm:prSet presAssocID="{64A1F674-E930-4DED-B4F3-701E4DD8C2DA}" presName="Name17" presStyleLbl="parChTrans1D3" presStyleIdx="1" presStyleCnt="2"/>
      <dgm:spPr/>
      <dgm:t>
        <a:bodyPr/>
        <a:lstStyle/>
        <a:p>
          <a:endParaRPr lang="de-DE"/>
        </a:p>
      </dgm:t>
    </dgm:pt>
    <dgm:pt modelId="{80ECB6B8-3B77-49F9-B118-048C945B174A}" type="pres">
      <dgm:prSet presAssocID="{8E3CF413-C30D-4B0E-AE3E-17874B36D144}" presName="hierRoot3" presStyleCnt="0"/>
      <dgm:spPr/>
    </dgm:pt>
    <dgm:pt modelId="{BA4B6EC2-82C6-4381-8155-5866CA7AE0F3}" type="pres">
      <dgm:prSet presAssocID="{8E3CF413-C30D-4B0E-AE3E-17874B36D144}" presName="composite3" presStyleCnt="0"/>
      <dgm:spPr/>
    </dgm:pt>
    <dgm:pt modelId="{37BF6327-512E-4BBD-8124-7C2A107D0569}" type="pres">
      <dgm:prSet presAssocID="{8E3CF413-C30D-4B0E-AE3E-17874B36D144}" presName="background3" presStyleLbl="node3" presStyleIdx="1" presStyleCnt="2"/>
      <dgm:spPr>
        <a:solidFill>
          <a:schemeClr val="bg2"/>
        </a:solidFill>
      </dgm:spPr>
    </dgm:pt>
    <dgm:pt modelId="{68427D4E-C52F-406F-B314-539D6F32700B}" type="pres">
      <dgm:prSet presAssocID="{8E3CF413-C30D-4B0E-AE3E-17874B36D144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5A564BD8-26A9-4F2A-83E4-DD604289A4B9}" type="pres">
      <dgm:prSet presAssocID="{8E3CF413-C30D-4B0E-AE3E-17874B36D144}" presName="hierChild4" presStyleCnt="0"/>
      <dgm:spPr/>
    </dgm:pt>
  </dgm:ptLst>
  <dgm:cxnLst>
    <dgm:cxn modelId="{9BE6700A-A5D8-4528-8CE1-4D544F63ACE3}" type="presOf" srcId="{973A6A37-7A00-49A0-956E-76CAD35DD46C}" destId="{FCEECE8E-51B5-4CE3-8D49-B44DE3D17C40}" srcOrd="0" destOrd="0" presId="urn:microsoft.com/office/officeart/2005/8/layout/hierarchy1"/>
    <dgm:cxn modelId="{AECD33C1-8A29-457E-992B-F6260F03262D}" type="presOf" srcId="{59B21DD9-3B73-4B03-8309-E2AA31DB86E8}" destId="{7ED24110-6E62-42E1-AEC7-FA86C6907AD5}" srcOrd="0" destOrd="0" presId="urn:microsoft.com/office/officeart/2005/8/layout/hierarchy1"/>
    <dgm:cxn modelId="{71056F49-810E-4DBF-957F-53DDD367F670}" type="presOf" srcId="{DC97ECBE-000A-471B-B309-7D4E0FBB178C}" destId="{DC5875FA-2E9F-47F8-943A-FAD51A0525FC}" srcOrd="0" destOrd="0" presId="urn:microsoft.com/office/officeart/2005/8/layout/hierarchy1"/>
    <dgm:cxn modelId="{344EB990-FA35-4BDE-8039-6686D2FB1598}" type="presOf" srcId="{A12EFD6C-6EC1-448E-B097-E0C6D8033DFF}" destId="{60EE5B14-2355-44EA-8148-57CB7CE97D93}" srcOrd="0" destOrd="0" presId="urn:microsoft.com/office/officeart/2005/8/layout/hierarchy1"/>
    <dgm:cxn modelId="{9C4887EE-CF47-4CAA-858D-BF32B1D9EB78}" type="presOf" srcId="{8E3CF413-C30D-4B0E-AE3E-17874B36D144}" destId="{68427D4E-C52F-406F-B314-539D6F32700B}" srcOrd="0" destOrd="0" presId="urn:microsoft.com/office/officeart/2005/8/layout/hierarchy1"/>
    <dgm:cxn modelId="{F71CB46E-B719-4144-A9AF-6CFC985CB279}" type="presOf" srcId="{F58D11D7-8485-4DD7-B72F-0D251D4B3979}" destId="{EDA20710-B793-4E93-972C-3E7E3FF0E68B}" srcOrd="0" destOrd="0" presId="urn:microsoft.com/office/officeart/2005/8/layout/hierarchy1"/>
    <dgm:cxn modelId="{095D6BA1-DDF9-4E6C-BC4B-976D651E2C0B}" srcId="{59B21DD9-3B73-4B03-8309-E2AA31DB86E8}" destId="{8E3CF413-C30D-4B0E-AE3E-17874B36D144}" srcOrd="0" destOrd="0" parTransId="{64A1F674-E930-4DED-B4F3-701E4DD8C2DA}" sibTransId="{F81EE224-E53C-4311-B3D0-1C025DD392F5}"/>
    <dgm:cxn modelId="{4BBF7DF0-7BBF-4DF8-943E-93139225C06B}" type="presOf" srcId="{C9E29FFF-6493-4551-BEA3-C499E709E8AD}" destId="{DA822B5A-C0AE-4A99-9B0C-524FF94017FF}" srcOrd="0" destOrd="0" presId="urn:microsoft.com/office/officeart/2005/8/layout/hierarchy1"/>
    <dgm:cxn modelId="{949984DD-4886-46BB-8894-048A6DFC90B5}" type="presOf" srcId="{BECDEFD2-8CA2-457D-A887-0FC75E60AC6B}" destId="{045764E4-07EB-4B51-AC5E-E6E2193986CE}" srcOrd="0" destOrd="0" presId="urn:microsoft.com/office/officeart/2005/8/layout/hierarchy1"/>
    <dgm:cxn modelId="{CFDC3200-5172-4D8A-AD74-B9924B6C9857}" srcId="{C9E29FFF-6493-4551-BEA3-C499E709E8AD}" destId="{59B21DD9-3B73-4B03-8309-E2AA31DB86E8}" srcOrd="1" destOrd="0" parTransId="{973A6A37-7A00-49A0-956E-76CAD35DD46C}" sibTransId="{4FA783D8-0E8F-4D62-BB72-F6DC18241678}"/>
    <dgm:cxn modelId="{656A2C28-63EA-4F0F-853D-C5084D566D1E}" type="presOf" srcId="{64A1F674-E930-4DED-B4F3-701E4DD8C2DA}" destId="{1321E186-968F-4657-BD48-16E6FAE1216D}" srcOrd="0" destOrd="0" presId="urn:microsoft.com/office/officeart/2005/8/layout/hierarchy1"/>
    <dgm:cxn modelId="{346D11E0-6F8C-42C5-98C2-4E068FD92C07}" srcId="{C87B3760-CD1C-4578-84FD-6D9F69386012}" destId="{C9E29FFF-6493-4551-BEA3-C499E709E8AD}" srcOrd="0" destOrd="0" parTransId="{3BF7BCFB-A059-497B-B986-A986531E742A}" sibTransId="{D90B7766-5624-4FD8-94F1-3B7B156DB286}"/>
    <dgm:cxn modelId="{ADB65E12-49CA-4FE1-AFC5-3DA07E4C0047}" type="presOf" srcId="{C87B3760-CD1C-4578-84FD-6D9F69386012}" destId="{BB991C7A-6229-4C1C-8D36-19E368FCB932}" srcOrd="0" destOrd="0" presId="urn:microsoft.com/office/officeart/2005/8/layout/hierarchy1"/>
    <dgm:cxn modelId="{2CDD9AA6-ED48-43C9-A250-D220B868DF95}" srcId="{BECDEFD2-8CA2-457D-A887-0FC75E60AC6B}" destId="{A12EFD6C-6EC1-448E-B097-E0C6D8033DFF}" srcOrd="0" destOrd="0" parTransId="{F58D11D7-8485-4DD7-B72F-0D251D4B3979}" sibTransId="{D1960E0D-35A5-4C62-9543-7DDBBD95B9F2}"/>
    <dgm:cxn modelId="{E35396D8-43AB-442E-985B-2B3044D1DFBA}" srcId="{C9E29FFF-6493-4551-BEA3-C499E709E8AD}" destId="{BECDEFD2-8CA2-457D-A887-0FC75E60AC6B}" srcOrd="0" destOrd="0" parTransId="{DC97ECBE-000A-471B-B309-7D4E0FBB178C}" sibTransId="{BABCEAF5-47BF-4E7C-BBB1-66CE86686186}"/>
    <dgm:cxn modelId="{A89DBB64-CB86-4B58-8BDE-E1B322D570BD}" type="presParOf" srcId="{BB991C7A-6229-4C1C-8D36-19E368FCB932}" destId="{D76D030D-ACDC-4F5F-98FA-E5B09AFF0B3D}" srcOrd="0" destOrd="0" presId="urn:microsoft.com/office/officeart/2005/8/layout/hierarchy1"/>
    <dgm:cxn modelId="{D45FEBD7-D348-4E6B-820D-E20FFF99BC5E}" type="presParOf" srcId="{D76D030D-ACDC-4F5F-98FA-E5B09AFF0B3D}" destId="{B5E4F383-DFB2-4392-8BC4-5BAD8AA0B14F}" srcOrd="0" destOrd="0" presId="urn:microsoft.com/office/officeart/2005/8/layout/hierarchy1"/>
    <dgm:cxn modelId="{87585C3B-4DDD-4BF6-B5C6-39F7FAE40597}" type="presParOf" srcId="{B5E4F383-DFB2-4392-8BC4-5BAD8AA0B14F}" destId="{372573C4-891A-48B8-84FC-6CFAC6A87C35}" srcOrd="0" destOrd="0" presId="urn:microsoft.com/office/officeart/2005/8/layout/hierarchy1"/>
    <dgm:cxn modelId="{B3FF68C2-D63E-4326-9FC6-9DCF980FFECD}" type="presParOf" srcId="{B5E4F383-DFB2-4392-8BC4-5BAD8AA0B14F}" destId="{DA822B5A-C0AE-4A99-9B0C-524FF94017FF}" srcOrd="1" destOrd="0" presId="urn:microsoft.com/office/officeart/2005/8/layout/hierarchy1"/>
    <dgm:cxn modelId="{AB7C6B36-10F8-4184-B6FA-73AB102CBD21}" type="presParOf" srcId="{D76D030D-ACDC-4F5F-98FA-E5B09AFF0B3D}" destId="{E0872EC4-76FD-436B-95FB-3F6BBA07BCB5}" srcOrd="1" destOrd="0" presId="urn:microsoft.com/office/officeart/2005/8/layout/hierarchy1"/>
    <dgm:cxn modelId="{3FED6580-6C34-4CF8-B1A6-2D1FB68377F6}" type="presParOf" srcId="{E0872EC4-76FD-436B-95FB-3F6BBA07BCB5}" destId="{DC5875FA-2E9F-47F8-943A-FAD51A0525FC}" srcOrd="0" destOrd="0" presId="urn:microsoft.com/office/officeart/2005/8/layout/hierarchy1"/>
    <dgm:cxn modelId="{530C736D-1C7A-48EA-9773-735702A06519}" type="presParOf" srcId="{E0872EC4-76FD-436B-95FB-3F6BBA07BCB5}" destId="{FFAFE8F6-20BD-48E8-B7EB-B6B7BFAA1EB1}" srcOrd="1" destOrd="0" presId="urn:microsoft.com/office/officeart/2005/8/layout/hierarchy1"/>
    <dgm:cxn modelId="{947DD6FE-7E92-4B1B-BD21-CACC2E07F6CD}" type="presParOf" srcId="{FFAFE8F6-20BD-48E8-B7EB-B6B7BFAA1EB1}" destId="{4A0C0D22-12C1-4069-8C5A-2FCA17E60AD3}" srcOrd="0" destOrd="0" presId="urn:microsoft.com/office/officeart/2005/8/layout/hierarchy1"/>
    <dgm:cxn modelId="{D23A1C6D-6503-445C-85B4-8D1026690544}" type="presParOf" srcId="{4A0C0D22-12C1-4069-8C5A-2FCA17E60AD3}" destId="{B2577E31-7416-4328-BA7F-2C0714B55B60}" srcOrd="0" destOrd="0" presId="urn:microsoft.com/office/officeart/2005/8/layout/hierarchy1"/>
    <dgm:cxn modelId="{DDADE27D-7574-4E72-9E2B-2EBCFCDB6476}" type="presParOf" srcId="{4A0C0D22-12C1-4069-8C5A-2FCA17E60AD3}" destId="{045764E4-07EB-4B51-AC5E-E6E2193986CE}" srcOrd="1" destOrd="0" presId="urn:microsoft.com/office/officeart/2005/8/layout/hierarchy1"/>
    <dgm:cxn modelId="{4EB799D0-A687-42CA-AA88-DF26D6077A95}" type="presParOf" srcId="{FFAFE8F6-20BD-48E8-B7EB-B6B7BFAA1EB1}" destId="{39EEB147-C288-4499-93E6-06B28DEBCB90}" srcOrd="1" destOrd="0" presId="urn:microsoft.com/office/officeart/2005/8/layout/hierarchy1"/>
    <dgm:cxn modelId="{6709A081-4873-48FD-8CB0-BB063210830C}" type="presParOf" srcId="{39EEB147-C288-4499-93E6-06B28DEBCB90}" destId="{EDA20710-B793-4E93-972C-3E7E3FF0E68B}" srcOrd="0" destOrd="0" presId="urn:microsoft.com/office/officeart/2005/8/layout/hierarchy1"/>
    <dgm:cxn modelId="{B9AD1EA7-D80E-47EF-8D6B-42C9BBA55A85}" type="presParOf" srcId="{39EEB147-C288-4499-93E6-06B28DEBCB90}" destId="{3808D27D-0322-4C43-8F39-421AA9D3CB61}" srcOrd="1" destOrd="0" presId="urn:microsoft.com/office/officeart/2005/8/layout/hierarchy1"/>
    <dgm:cxn modelId="{F6AABE74-2408-40E6-8916-425F6912E309}" type="presParOf" srcId="{3808D27D-0322-4C43-8F39-421AA9D3CB61}" destId="{BC124ADE-2038-4BB7-AB35-DBBE2738B724}" srcOrd="0" destOrd="0" presId="urn:microsoft.com/office/officeart/2005/8/layout/hierarchy1"/>
    <dgm:cxn modelId="{B88BDE44-09AA-4F5A-A009-FD27E289055A}" type="presParOf" srcId="{BC124ADE-2038-4BB7-AB35-DBBE2738B724}" destId="{81661D51-8138-42FF-9F8A-D14EF1D4D543}" srcOrd="0" destOrd="0" presId="urn:microsoft.com/office/officeart/2005/8/layout/hierarchy1"/>
    <dgm:cxn modelId="{817DB4D2-25DC-46AC-9189-8040AEC3D04B}" type="presParOf" srcId="{BC124ADE-2038-4BB7-AB35-DBBE2738B724}" destId="{60EE5B14-2355-44EA-8148-57CB7CE97D93}" srcOrd="1" destOrd="0" presId="urn:microsoft.com/office/officeart/2005/8/layout/hierarchy1"/>
    <dgm:cxn modelId="{5F49F933-56B4-4452-A281-CAE4E1CEE829}" type="presParOf" srcId="{3808D27D-0322-4C43-8F39-421AA9D3CB61}" destId="{E990AE2C-3F24-4100-B2B0-3FA05676F1F2}" srcOrd="1" destOrd="0" presId="urn:microsoft.com/office/officeart/2005/8/layout/hierarchy1"/>
    <dgm:cxn modelId="{07357F75-E29B-4DF3-A559-D05ACB4B86C9}" type="presParOf" srcId="{E0872EC4-76FD-436B-95FB-3F6BBA07BCB5}" destId="{FCEECE8E-51B5-4CE3-8D49-B44DE3D17C40}" srcOrd="2" destOrd="0" presId="urn:microsoft.com/office/officeart/2005/8/layout/hierarchy1"/>
    <dgm:cxn modelId="{4D9C39C6-56B4-42B9-8851-DE6C47438E0A}" type="presParOf" srcId="{E0872EC4-76FD-436B-95FB-3F6BBA07BCB5}" destId="{AC60B5C9-5D72-411A-BB41-F8BAC5C3D39C}" srcOrd="3" destOrd="0" presId="urn:microsoft.com/office/officeart/2005/8/layout/hierarchy1"/>
    <dgm:cxn modelId="{E35F8790-379A-4CAB-A3A7-696C4250A5F1}" type="presParOf" srcId="{AC60B5C9-5D72-411A-BB41-F8BAC5C3D39C}" destId="{41AD34D9-E5D2-4920-A22B-E28BCD9A1C4D}" srcOrd="0" destOrd="0" presId="urn:microsoft.com/office/officeart/2005/8/layout/hierarchy1"/>
    <dgm:cxn modelId="{E8598D47-2416-436C-AE59-9E5CD51CB787}" type="presParOf" srcId="{41AD34D9-E5D2-4920-A22B-E28BCD9A1C4D}" destId="{AF27BE19-15C7-4757-82F8-EEA6C90BBA28}" srcOrd="0" destOrd="0" presId="urn:microsoft.com/office/officeart/2005/8/layout/hierarchy1"/>
    <dgm:cxn modelId="{67C50A19-BEB7-4C74-B71B-BA6E9D8A745F}" type="presParOf" srcId="{41AD34D9-E5D2-4920-A22B-E28BCD9A1C4D}" destId="{7ED24110-6E62-42E1-AEC7-FA86C6907AD5}" srcOrd="1" destOrd="0" presId="urn:microsoft.com/office/officeart/2005/8/layout/hierarchy1"/>
    <dgm:cxn modelId="{FA6BA853-6DE8-44EB-A62B-00548A0D128B}" type="presParOf" srcId="{AC60B5C9-5D72-411A-BB41-F8BAC5C3D39C}" destId="{40CC2120-01D0-47A0-9453-3A74EC1D2C60}" srcOrd="1" destOrd="0" presId="urn:microsoft.com/office/officeart/2005/8/layout/hierarchy1"/>
    <dgm:cxn modelId="{02298926-3F9A-4369-9E1C-CBC781B12718}" type="presParOf" srcId="{40CC2120-01D0-47A0-9453-3A74EC1D2C60}" destId="{1321E186-968F-4657-BD48-16E6FAE1216D}" srcOrd="0" destOrd="0" presId="urn:microsoft.com/office/officeart/2005/8/layout/hierarchy1"/>
    <dgm:cxn modelId="{3AA9EA79-CFA7-4305-B61C-322842D61AC6}" type="presParOf" srcId="{40CC2120-01D0-47A0-9453-3A74EC1D2C60}" destId="{80ECB6B8-3B77-49F9-B118-048C945B174A}" srcOrd="1" destOrd="0" presId="urn:microsoft.com/office/officeart/2005/8/layout/hierarchy1"/>
    <dgm:cxn modelId="{29706B99-292C-42C3-A6B7-D0D8121E4135}" type="presParOf" srcId="{80ECB6B8-3B77-49F9-B118-048C945B174A}" destId="{BA4B6EC2-82C6-4381-8155-5866CA7AE0F3}" srcOrd="0" destOrd="0" presId="urn:microsoft.com/office/officeart/2005/8/layout/hierarchy1"/>
    <dgm:cxn modelId="{B3A3FE86-4825-4A50-A1A2-733D4F1E22D7}" type="presParOf" srcId="{BA4B6EC2-82C6-4381-8155-5866CA7AE0F3}" destId="{37BF6327-512E-4BBD-8124-7C2A107D0569}" srcOrd="0" destOrd="0" presId="urn:microsoft.com/office/officeart/2005/8/layout/hierarchy1"/>
    <dgm:cxn modelId="{0A3CA7C8-84AF-4CB4-91D5-FE4C93CACA70}" type="presParOf" srcId="{BA4B6EC2-82C6-4381-8155-5866CA7AE0F3}" destId="{68427D4E-C52F-406F-B314-539D6F32700B}" srcOrd="1" destOrd="0" presId="urn:microsoft.com/office/officeart/2005/8/layout/hierarchy1"/>
    <dgm:cxn modelId="{77FADA31-0836-498C-B7E3-99B3CCA7E518}" type="presParOf" srcId="{80ECB6B8-3B77-49F9-B118-048C945B174A}" destId="{5A564BD8-26A9-4F2A-83E4-DD604289A4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DA1F2E-C467-4FA4-97D1-16EF101FCA86}">
      <dsp:nvSpPr>
        <dsp:cNvPr id="0" name=""/>
        <dsp:cNvSpPr/>
      </dsp:nvSpPr>
      <dsp:spPr>
        <a:xfrm>
          <a:off x="1428766" y="365934"/>
          <a:ext cx="1832333" cy="988275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FD4EA-0059-4DF7-B821-5C81DE1BD510}">
      <dsp:nvSpPr>
        <dsp:cNvPr id="0" name=""/>
        <dsp:cNvSpPr/>
      </dsp:nvSpPr>
      <dsp:spPr>
        <a:xfrm>
          <a:off x="785811" y="1294643"/>
          <a:ext cx="3085048" cy="114455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 prstMaterial="matte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>
              <a:solidFill>
                <a:srgbClr val="FF0000"/>
              </a:solidFill>
            </a:rPr>
            <a:t>discourse</a:t>
          </a:r>
          <a:r>
            <a:rPr lang="de-DE" sz="2000" b="1" kern="1200" dirty="0" smtClean="0">
              <a:solidFill>
                <a:srgbClr val="FF0000"/>
              </a:solidFill>
            </a:rPr>
            <a:t> </a:t>
          </a:r>
          <a:r>
            <a:rPr lang="de-DE" sz="2000" b="1" kern="1200" dirty="0" err="1" smtClean="0">
              <a:solidFill>
                <a:srgbClr val="FF0000"/>
              </a:solidFill>
            </a:rPr>
            <a:t>context</a:t>
          </a:r>
          <a:endParaRPr lang="de-DE" sz="2000" b="1" kern="1200" dirty="0" smtClean="0">
            <a:solidFill>
              <a:srgbClr val="FF000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(e.g. DRT; Kamp &amp; </a:t>
          </a:r>
          <a:r>
            <a:rPr lang="de-DE" sz="2000" kern="1200" dirty="0" err="1" smtClean="0"/>
            <a:t>Reyle</a:t>
          </a:r>
          <a:r>
            <a:rPr lang="de-DE" sz="2000" kern="1200" dirty="0" smtClean="0"/>
            <a:t> 1993): </a:t>
          </a:r>
          <a:r>
            <a:rPr lang="de-DE" sz="2000" b="1" kern="1200" dirty="0" err="1" smtClean="0"/>
            <a:t>what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has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been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explicitly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stated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before</a:t>
          </a:r>
          <a:endParaRPr lang="de-DE" sz="2000" b="1" kern="1200" dirty="0"/>
        </a:p>
      </dsp:txBody>
      <dsp:txXfrm>
        <a:off x="785811" y="1294643"/>
        <a:ext cx="3085048" cy="1144553"/>
      </dsp:txXfrm>
    </dsp:sp>
    <dsp:sp modelId="{C22B3C4D-DD6A-4011-B19E-6D6C1629A8C3}">
      <dsp:nvSpPr>
        <dsp:cNvPr id="0" name=""/>
        <dsp:cNvSpPr/>
      </dsp:nvSpPr>
      <dsp:spPr>
        <a:xfrm>
          <a:off x="4786354" y="365934"/>
          <a:ext cx="1832333" cy="98827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F9B8F6-516B-4EA0-A080-E95F3D6D448F}">
      <dsp:nvSpPr>
        <dsp:cNvPr id="0" name=""/>
        <dsp:cNvSpPr/>
      </dsp:nvSpPr>
      <dsp:spPr>
        <a:xfrm>
          <a:off x="4143399" y="1294643"/>
          <a:ext cx="3085048" cy="114455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 prstMaterial="matte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>
              <a:solidFill>
                <a:schemeClr val="accent2"/>
              </a:solidFill>
            </a:rPr>
            <a:t>utterance</a:t>
          </a:r>
          <a:r>
            <a:rPr lang="de-DE" sz="2000" b="1" kern="1200" dirty="0" smtClean="0">
              <a:solidFill>
                <a:schemeClr val="accent2"/>
              </a:solidFill>
            </a:rPr>
            <a:t> </a:t>
          </a:r>
          <a:r>
            <a:rPr lang="de-DE" sz="2000" b="1" kern="1200" dirty="0" err="1" smtClean="0">
              <a:solidFill>
                <a:schemeClr val="accent2"/>
              </a:solidFill>
            </a:rPr>
            <a:t>context</a:t>
          </a:r>
          <a:endParaRPr lang="de-DE" sz="2000" b="1" kern="1200" dirty="0" smtClean="0">
            <a:solidFill>
              <a:schemeClr val="accent2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/>
            <a:t> </a:t>
          </a:r>
          <a:r>
            <a:rPr lang="de-DE" sz="2000" kern="1200" dirty="0" smtClean="0"/>
            <a:t>(</a:t>
          </a:r>
          <a:r>
            <a:rPr lang="de-DE" sz="2000" kern="1200" dirty="0" err="1" smtClean="0"/>
            <a:t>indexicality</a:t>
          </a:r>
          <a:r>
            <a:rPr lang="de-DE" sz="2000" kern="1200" dirty="0" smtClean="0"/>
            <a:t>; e.g. Kaplan 1989): </a:t>
          </a:r>
          <a:r>
            <a:rPr lang="de-DE" sz="2000" b="1" kern="1200" dirty="0" err="1" smtClean="0"/>
            <a:t>speaker</a:t>
          </a:r>
          <a:r>
            <a:rPr lang="de-DE" sz="2000" b="1" kern="1200" dirty="0" smtClean="0"/>
            <a:t>, </a:t>
          </a:r>
          <a:r>
            <a:rPr lang="de-DE" sz="2000" b="1" kern="1200" dirty="0" err="1" smtClean="0"/>
            <a:t>location</a:t>
          </a:r>
          <a:r>
            <a:rPr lang="de-DE" sz="2000" b="1" kern="1200" dirty="0" smtClean="0"/>
            <a:t>, time; </a:t>
          </a:r>
          <a:r>
            <a:rPr lang="de-DE" sz="2000" b="1" kern="1200" dirty="0" err="1" smtClean="0"/>
            <a:t>entities</a:t>
          </a:r>
          <a:r>
            <a:rPr lang="de-DE" sz="2000" b="1" kern="1200" dirty="0" smtClean="0"/>
            <a:t> in </a:t>
          </a:r>
          <a:r>
            <a:rPr lang="de-DE" sz="2000" b="1" kern="1200" dirty="0" err="1" smtClean="0"/>
            <a:t>visual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environment</a:t>
          </a:r>
          <a:r>
            <a:rPr lang="de-DE" sz="2000" b="1" kern="1200" dirty="0" smtClean="0"/>
            <a:t> </a:t>
          </a:r>
          <a:endParaRPr lang="de-DE" sz="2000" b="1" kern="1200" dirty="0"/>
        </a:p>
      </dsp:txBody>
      <dsp:txXfrm>
        <a:off x="4143399" y="1294643"/>
        <a:ext cx="3085048" cy="1144553"/>
      </dsp:txXfrm>
    </dsp:sp>
    <dsp:sp modelId="{5F550AED-4965-4A3E-8282-C58DC18800C4}">
      <dsp:nvSpPr>
        <dsp:cNvPr id="0" name=""/>
        <dsp:cNvSpPr/>
      </dsp:nvSpPr>
      <dsp:spPr>
        <a:xfrm>
          <a:off x="1357316" y="3366343"/>
          <a:ext cx="1832333" cy="988275"/>
        </a:xfrm>
        <a:prstGeom prst="roundRect">
          <a:avLst/>
        </a:prstGeom>
        <a:solidFill>
          <a:srgbClr val="9966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CE128-3494-4E1B-8C01-B0EB28866E10}">
      <dsp:nvSpPr>
        <dsp:cNvPr id="0" name=""/>
        <dsp:cNvSpPr/>
      </dsp:nvSpPr>
      <dsp:spPr>
        <a:xfrm>
          <a:off x="785811" y="4366478"/>
          <a:ext cx="3085048" cy="114455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 prstMaterial="matte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>
              <a:solidFill>
                <a:srgbClr val="996633"/>
              </a:solidFill>
            </a:rPr>
            <a:t>frame</a:t>
          </a:r>
          <a:r>
            <a:rPr lang="de-DE" sz="2000" b="1" kern="1200" dirty="0" smtClean="0">
              <a:solidFill>
                <a:srgbClr val="996633"/>
              </a:solidFill>
            </a:rPr>
            <a:t> </a:t>
          </a:r>
          <a:r>
            <a:rPr lang="de-DE" sz="2000" b="1" kern="1200" dirty="0" err="1" smtClean="0">
              <a:solidFill>
                <a:srgbClr val="996633"/>
              </a:solidFill>
            </a:rPr>
            <a:t>contexts</a:t>
          </a:r>
          <a:endParaRPr lang="de-DE" sz="2000" b="1" kern="1200" dirty="0" smtClean="0">
            <a:solidFill>
              <a:srgbClr val="996633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(e.g. Fillmore 1985): </a:t>
          </a:r>
          <a:r>
            <a:rPr lang="de-DE" sz="2000" b="1" kern="1200" dirty="0" smtClean="0"/>
            <a:t>plausible </a:t>
          </a:r>
          <a:r>
            <a:rPr lang="de-DE" sz="2000" b="1" kern="1200" dirty="0" err="1" smtClean="0"/>
            <a:t>protagonists</a:t>
          </a:r>
          <a:r>
            <a:rPr lang="de-DE" sz="2000" b="1" kern="1200" dirty="0" smtClean="0"/>
            <a:t> in a </a:t>
          </a:r>
          <a:r>
            <a:rPr lang="de-DE" sz="2000" b="1" kern="1200" dirty="0" err="1" smtClean="0"/>
            <a:t>scenario</a:t>
          </a:r>
          <a:endParaRPr lang="de-DE" sz="2000" b="1" kern="1200" dirty="0"/>
        </a:p>
      </dsp:txBody>
      <dsp:txXfrm>
        <a:off x="785811" y="4366478"/>
        <a:ext cx="3085048" cy="1144553"/>
      </dsp:txXfrm>
    </dsp:sp>
    <dsp:sp modelId="{599BECE2-A981-4756-BFEF-FE69569C8AA6}">
      <dsp:nvSpPr>
        <dsp:cNvPr id="0" name=""/>
        <dsp:cNvSpPr/>
      </dsp:nvSpPr>
      <dsp:spPr>
        <a:xfrm>
          <a:off x="4786354" y="3366343"/>
          <a:ext cx="1832333" cy="988275"/>
        </a:xfrm>
        <a:prstGeom prst="roundRect">
          <a:avLst/>
        </a:prstGeom>
        <a:solidFill>
          <a:srgbClr val="209C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sunrise" dir="t"/>
        </a:scene3d>
        <a:sp3d prstMaterial="matte"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73083-F608-43BF-B48D-08AD8BD9F153}">
      <dsp:nvSpPr>
        <dsp:cNvPr id="0" name=""/>
        <dsp:cNvSpPr/>
      </dsp:nvSpPr>
      <dsp:spPr>
        <a:xfrm>
          <a:off x="4143399" y="4295035"/>
          <a:ext cx="3085048" cy="114455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 prstMaterial="matte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>
              <a:solidFill>
                <a:srgbClr val="209C26"/>
              </a:solidFill>
            </a:rPr>
            <a:t>encyclopaedic</a:t>
          </a:r>
          <a:r>
            <a:rPr lang="de-DE" sz="2000" b="1" kern="1200" dirty="0" smtClean="0">
              <a:solidFill>
                <a:srgbClr val="209C26"/>
              </a:solidFill>
            </a:rPr>
            <a:t> </a:t>
          </a:r>
          <a:r>
            <a:rPr lang="de-DE" sz="2000" b="1" kern="1200" dirty="0" err="1" smtClean="0">
              <a:solidFill>
                <a:srgbClr val="209C26"/>
              </a:solidFill>
            </a:rPr>
            <a:t>context</a:t>
          </a:r>
          <a:endParaRPr lang="de-DE" sz="2000" b="1" kern="1200" dirty="0" smtClean="0">
            <a:solidFill>
              <a:srgbClr val="209C26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/>
            <a:t>  </a:t>
          </a:r>
          <a:r>
            <a:rPr lang="de-DE" sz="2000" kern="1200" dirty="0" smtClean="0"/>
            <a:t>(e.g. Kamp, </a:t>
          </a:r>
          <a:r>
            <a:rPr lang="de-DE" sz="2000" kern="1200" dirty="0" err="1" smtClean="0"/>
            <a:t>to</a:t>
          </a:r>
          <a:r>
            <a:rPr lang="de-DE" sz="2000" kern="1200" dirty="0" smtClean="0"/>
            <a:t> </a:t>
          </a:r>
          <a:r>
            <a:rPr lang="de-DE" sz="2000" kern="1200" dirty="0" err="1" smtClean="0"/>
            <a:t>appear</a:t>
          </a:r>
          <a:r>
            <a:rPr lang="de-DE" sz="2000" kern="1200" dirty="0" smtClean="0"/>
            <a:t>): </a:t>
          </a:r>
          <a:r>
            <a:rPr lang="de-DE" sz="2000" b="1" kern="1200" dirty="0" err="1" smtClean="0"/>
            <a:t>world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knowledge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of</a:t>
          </a:r>
          <a:r>
            <a:rPr lang="de-DE" sz="2000" b="1" kern="1200" dirty="0" smtClean="0"/>
            <a:t> an </a:t>
          </a:r>
          <a:r>
            <a:rPr lang="de-DE" sz="2000" b="1" kern="1200" dirty="0" err="1" smtClean="0"/>
            <a:t>expected</a:t>
          </a:r>
          <a:r>
            <a:rPr lang="de-DE" sz="2000" b="1" kern="1200" dirty="0" smtClean="0"/>
            <a:t> </a:t>
          </a:r>
          <a:r>
            <a:rPr lang="de-DE" sz="2000" b="1" kern="1200" dirty="0" err="1" smtClean="0"/>
            <a:t>audience</a:t>
          </a:r>
          <a:endParaRPr lang="de-DE" sz="2000" b="1" kern="1200" dirty="0"/>
        </a:p>
      </dsp:txBody>
      <dsp:txXfrm>
        <a:off x="4143399" y="4295035"/>
        <a:ext cx="3085048" cy="114455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21E186-968F-4657-BD48-16E6FAE1216D}">
      <dsp:nvSpPr>
        <dsp:cNvPr id="0" name=""/>
        <dsp:cNvSpPr/>
      </dsp:nvSpPr>
      <dsp:spPr>
        <a:xfrm>
          <a:off x="3579304" y="2058830"/>
          <a:ext cx="91440" cy="3830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08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ECE8E-51B5-4CE3-8D49-B44DE3D17C40}">
      <dsp:nvSpPr>
        <dsp:cNvPr id="0" name=""/>
        <dsp:cNvSpPr/>
      </dsp:nvSpPr>
      <dsp:spPr>
        <a:xfrm>
          <a:off x="2820059" y="839309"/>
          <a:ext cx="804964" cy="383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064"/>
              </a:lnTo>
              <a:lnTo>
                <a:pt x="804964" y="261064"/>
              </a:lnTo>
              <a:lnTo>
                <a:pt x="804964" y="38308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20710-B793-4E93-972C-3E7E3FF0E68B}">
      <dsp:nvSpPr>
        <dsp:cNvPr id="0" name=""/>
        <dsp:cNvSpPr/>
      </dsp:nvSpPr>
      <dsp:spPr>
        <a:xfrm>
          <a:off x="1969375" y="2058830"/>
          <a:ext cx="91440" cy="3830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08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875FA-2E9F-47F8-943A-FAD51A0525FC}">
      <dsp:nvSpPr>
        <dsp:cNvPr id="0" name=""/>
        <dsp:cNvSpPr/>
      </dsp:nvSpPr>
      <dsp:spPr>
        <a:xfrm>
          <a:off x="2015095" y="839309"/>
          <a:ext cx="804964" cy="383089"/>
        </a:xfrm>
        <a:custGeom>
          <a:avLst/>
          <a:gdLst/>
          <a:ahLst/>
          <a:cxnLst/>
          <a:rect l="0" t="0" r="0" b="0"/>
          <a:pathLst>
            <a:path>
              <a:moveTo>
                <a:pt x="804964" y="0"/>
              </a:moveTo>
              <a:lnTo>
                <a:pt x="804964" y="261064"/>
              </a:lnTo>
              <a:lnTo>
                <a:pt x="0" y="261064"/>
              </a:lnTo>
              <a:lnTo>
                <a:pt x="0" y="38308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2573C4-891A-48B8-84FC-6CFAC6A87C35}">
      <dsp:nvSpPr>
        <dsp:cNvPr id="0" name=""/>
        <dsp:cNvSpPr/>
      </dsp:nvSpPr>
      <dsp:spPr>
        <a:xfrm>
          <a:off x="2161452" y="2877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22B5A-C0AE-4A99-9B0C-524FF94017FF}">
      <dsp:nvSpPr>
        <dsp:cNvPr id="0" name=""/>
        <dsp:cNvSpPr/>
      </dsp:nvSpPr>
      <dsp:spPr>
        <a:xfrm>
          <a:off x="2307809" y="141917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Will </a:t>
          </a:r>
          <a:r>
            <a:rPr lang="de-DE" sz="1800" kern="1200" dirty="0" err="1" smtClean="0"/>
            <a:t>they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know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this</a:t>
          </a:r>
          <a:r>
            <a:rPr lang="de-DE" sz="1800" kern="1200" dirty="0" smtClean="0"/>
            <a:t>?</a:t>
          </a:r>
          <a:endParaRPr lang="de-DE" sz="1800" kern="1200" dirty="0"/>
        </a:p>
      </dsp:txBody>
      <dsp:txXfrm>
        <a:off x="2307809" y="141917"/>
        <a:ext cx="1317214" cy="836431"/>
      </dsp:txXfrm>
    </dsp:sp>
    <dsp:sp modelId="{B2577E31-7416-4328-BA7F-2C0714B55B60}">
      <dsp:nvSpPr>
        <dsp:cNvPr id="0" name=""/>
        <dsp:cNvSpPr/>
      </dsp:nvSpPr>
      <dsp:spPr>
        <a:xfrm>
          <a:off x="1356488" y="1222399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764E4-07EB-4B51-AC5E-E6E2193986CE}">
      <dsp:nvSpPr>
        <dsp:cNvPr id="0" name=""/>
        <dsp:cNvSpPr/>
      </dsp:nvSpPr>
      <dsp:spPr>
        <a:xfrm>
          <a:off x="1502845" y="1361438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YES</a:t>
          </a:r>
          <a:endParaRPr lang="de-DE" sz="1800" kern="1200" dirty="0"/>
        </a:p>
      </dsp:txBody>
      <dsp:txXfrm>
        <a:off x="1502845" y="1361438"/>
        <a:ext cx="1317214" cy="836431"/>
      </dsp:txXfrm>
    </dsp:sp>
    <dsp:sp modelId="{81661D51-8138-42FF-9F8A-D14EF1D4D543}">
      <dsp:nvSpPr>
        <dsp:cNvPr id="0" name=""/>
        <dsp:cNvSpPr/>
      </dsp:nvSpPr>
      <dsp:spPr>
        <a:xfrm>
          <a:off x="1356488" y="2441920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EE5B14-2355-44EA-8148-57CB7CE97D93}">
      <dsp:nvSpPr>
        <dsp:cNvPr id="0" name=""/>
        <dsp:cNvSpPr/>
      </dsp:nvSpPr>
      <dsp:spPr>
        <a:xfrm>
          <a:off x="1502845" y="2580959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cap="small" baseline="0" dirty="0" err="1" smtClean="0">
              <a:solidFill>
                <a:srgbClr val="209C26"/>
              </a:solidFill>
            </a:rPr>
            <a:t>unused-known</a:t>
          </a:r>
          <a:endParaRPr lang="de-DE" sz="1800" kern="1200" cap="small" baseline="0" dirty="0">
            <a:solidFill>
              <a:srgbClr val="209C26"/>
            </a:solidFill>
          </a:endParaRPr>
        </a:p>
      </dsp:txBody>
      <dsp:txXfrm>
        <a:off x="1502845" y="2580959"/>
        <a:ext cx="1317214" cy="836431"/>
      </dsp:txXfrm>
    </dsp:sp>
    <dsp:sp modelId="{AF27BE19-15C7-4757-82F8-EEA6C90BBA28}">
      <dsp:nvSpPr>
        <dsp:cNvPr id="0" name=""/>
        <dsp:cNvSpPr/>
      </dsp:nvSpPr>
      <dsp:spPr>
        <a:xfrm>
          <a:off x="2966417" y="1222399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24110-6E62-42E1-AEC7-FA86C6907AD5}">
      <dsp:nvSpPr>
        <dsp:cNvPr id="0" name=""/>
        <dsp:cNvSpPr/>
      </dsp:nvSpPr>
      <dsp:spPr>
        <a:xfrm>
          <a:off x="3112774" y="1361438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NO</a:t>
          </a:r>
          <a:endParaRPr lang="de-DE" sz="1800" kern="1200" dirty="0"/>
        </a:p>
      </dsp:txBody>
      <dsp:txXfrm>
        <a:off x="3112774" y="1361438"/>
        <a:ext cx="1317214" cy="836431"/>
      </dsp:txXfrm>
    </dsp:sp>
    <dsp:sp modelId="{37BF6327-512E-4BBD-8124-7C2A107D0569}">
      <dsp:nvSpPr>
        <dsp:cNvPr id="0" name=""/>
        <dsp:cNvSpPr/>
      </dsp:nvSpPr>
      <dsp:spPr>
        <a:xfrm>
          <a:off x="2966417" y="2441920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27D4E-C52F-406F-B314-539D6F32700B}">
      <dsp:nvSpPr>
        <dsp:cNvPr id="0" name=""/>
        <dsp:cNvSpPr/>
      </dsp:nvSpPr>
      <dsp:spPr>
        <a:xfrm>
          <a:off x="3112774" y="2580959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cap="small" baseline="0" dirty="0" err="1" smtClean="0"/>
            <a:t>unused-unknown</a:t>
          </a:r>
          <a:endParaRPr lang="de-DE" sz="1800" kern="1200" cap="small" baseline="0" dirty="0"/>
        </a:p>
      </dsp:txBody>
      <dsp:txXfrm>
        <a:off x="3112774" y="2580959"/>
        <a:ext cx="1317214" cy="83643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21E186-968F-4657-BD48-16E6FAE1216D}">
      <dsp:nvSpPr>
        <dsp:cNvPr id="0" name=""/>
        <dsp:cNvSpPr/>
      </dsp:nvSpPr>
      <dsp:spPr>
        <a:xfrm>
          <a:off x="3579304" y="2058830"/>
          <a:ext cx="91440" cy="3830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08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ECE8E-51B5-4CE3-8D49-B44DE3D17C40}">
      <dsp:nvSpPr>
        <dsp:cNvPr id="0" name=""/>
        <dsp:cNvSpPr/>
      </dsp:nvSpPr>
      <dsp:spPr>
        <a:xfrm>
          <a:off x="2820059" y="839309"/>
          <a:ext cx="804964" cy="383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064"/>
              </a:lnTo>
              <a:lnTo>
                <a:pt x="804964" y="261064"/>
              </a:lnTo>
              <a:lnTo>
                <a:pt x="804964" y="38308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20710-B793-4E93-972C-3E7E3FF0E68B}">
      <dsp:nvSpPr>
        <dsp:cNvPr id="0" name=""/>
        <dsp:cNvSpPr/>
      </dsp:nvSpPr>
      <dsp:spPr>
        <a:xfrm>
          <a:off x="1969375" y="2058830"/>
          <a:ext cx="91440" cy="3830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08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875FA-2E9F-47F8-943A-FAD51A0525FC}">
      <dsp:nvSpPr>
        <dsp:cNvPr id="0" name=""/>
        <dsp:cNvSpPr/>
      </dsp:nvSpPr>
      <dsp:spPr>
        <a:xfrm>
          <a:off x="2015095" y="839309"/>
          <a:ext cx="804964" cy="383089"/>
        </a:xfrm>
        <a:custGeom>
          <a:avLst/>
          <a:gdLst/>
          <a:ahLst/>
          <a:cxnLst/>
          <a:rect l="0" t="0" r="0" b="0"/>
          <a:pathLst>
            <a:path>
              <a:moveTo>
                <a:pt x="804964" y="0"/>
              </a:moveTo>
              <a:lnTo>
                <a:pt x="804964" y="261064"/>
              </a:lnTo>
              <a:lnTo>
                <a:pt x="0" y="261064"/>
              </a:lnTo>
              <a:lnTo>
                <a:pt x="0" y="38308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2573C4-891A-48B8-84FC-6CFAC6A87C35}">
      <dsp:nvSpPr>
        <dsp:cNvPr id="0" name=""/>
        <dsp:cNvSpPr/>
      </dsp:nvSpPr>
      <dsp:spPr>
        <a:xfrm>
          <a:off x="2161452" y="2877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22B5A-C0AE-4A99-9B0C-524FF94017FF}">
      <dsp:nvSpPr>
        <dsp:cNvPr id="0" name=""/>
        <dsp:cNvSpPr/>
      </dsp:nvSpPr>
      <dsp:spPr>
        <a:xfrm>
          <a:off x="2307809" y="141917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Will </a:t>
          </a:r>
          <a:r>
            <a:rPr lang="de-DE" sz="1800" kern="1200" dirty="0" err="1" smtClean="0"/>
            <a:t>they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know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this</a:t>
          </a:r>
          <a:r>
            <a:rPr lang="de-DE" sz="1800" kern="1200" dirty="0" smtClean="0"/>
            <a:t>?</a:t>
          </a:r>
          <a:endParaRPr lang="de-DE" sz="1800" kern="1200" dirty="0"/>
        </a:p>
      </dsp:txBody>
      <dsp:txXfrm>
        <a:off x="2307809" y="141917"/>
        <a:ext cx="1317214" cy="836431"/>
      </dsp:txXfrm>
    </dsp:sp>
    <dsp:sp modelId="{B2577E31-7416-4328-BA7F-2C0714B55B60}">
      <dsp:nvSpPr>
        <dsp:cNvPr id="0" name=""/>
        <dsp:cNvSpPr/>
      </dsp:nvSpPr>
      <dsp:spPr>
        <a:xfrm>
          <a:off x="1356488" y="1222399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764E4-07EB-4B51-AC5E-E6E2193986CE}">
      <dsp:nvSpPr>
        <dsp:cNvPr id="0" name=""/>
        <dsp:cNvSpPr/>
      </dsp:nvSpPr>
      <dsp:spPr>
        <a:xfrm>
          <a:off x="1502845" y="1361438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YES</a:t>
          </a:r>
          <a:endParaRPr lang="de-DE" sz="1800" kern="1200" dirty="0"/>
        </a:p>
      </dsp:txBody>
      <dsp:txXfrm>
        <a:off x="1502845" y="1361438"/>
        <a:ext cx="1317214" cy="836431"/>
      </dsp:txXfrm>
    </dsp:sp>
    <dsp:sp modelId="{81661D51-8138-42FF-9F8A-D14EF1D4D543}">
      <dsp:nvSpPr>
        <dsp:cNvPr id="0" name=""/>
        <dsp:cNvSpPr/>
      </dsp:nvSpPr>
      <dsp:spPr>
        <a:xfrm>
          <a:off x="1356488" y="2441920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EE5B14-2355-44EA-8148-57CB7CE97D93}">
      <dsp:nvSpPr>
        <dsp:cNvPr id="0" name=""/>
        <dsp:cNvSpPr/>
      </dsp:nvSpPr>
      <dsp:spPr>
        <a:xfrm>
          <a:off x="1502845" y="2580959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cap="small" baseline="0" dirty="0" err="1" smtClean="0">
              <a:solidFill>
                <a:srgbClr val="209C26"/>
              </a:solidFill>
            </a:rPr>
            <a:t>unused-known</a:t>
          </a:r>
          <a:endParaRPr lang="de-DE" sz="1800" kern="1200" cap="small" baseline="0" dirty="0">
            <a:solidFill>
              <a:srgbClr val="209C26"/>
            </a:solidFill>
          </a:endParaRPr>
        </a:p>
      </dsp:txBody>
      <dsp:txXfrm>
        <a:off x="1502845" y="2580959"/>
        <a:ext cx="1317214" cy="836431"/>
      </dsp:txXfrm>
    </dsp:sp>
    <dsp:sp modelId="{AF27BE19-15C7-4757-82F8-EEA6C90BBA28}">
      <dsp:nvSpPr>
        <dsp:cNvPr id="0" name=""/>
        <dsp:cNvSpPr/>
      </dsp:nvSpPr>
      <dsp:spPr>
        <a:xfrm>
          <a:off x="2966417" y="1222399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24110-6E62-42E1-AEC7-FA86C6907AD5}">
      <dsp:nvSpPr>
        <dsp:cNvPr id="0" name=""/>
        <dsp:cNvSpPr/>
      </dsp:nvSpPr>
      <dsp:spPr>
        <a:xfrm>
          <a:off x="3112774" y="1361438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NO</a:t>
          </a:r>
          <a:endParaRPr lang="de-DE" sz="1800" kern="1200" dirty="0"/>
        </a:p>
      </dsp:txBody>
      <dsp:txXfrm>
        <a:off x="3112774" y="1361438"/>
        <a:ext cx="1317214" cy="836431"/>
      </dsp:txXfrm>
    </dsp:sp>
    <dsp:sp modelId="{37BF6327-512E-4BBD-8124-7C2A107D0569}">
      <dsp:nvSpPr>
        <dsp:cNvPr id="0" name=""/>
        <dsp:cNvSpPr/>
      </dsp:nvSpPr>
      <dsp:spPr>
        <a:xfrm>
          <a:off x="2966417" y="2441920"/>
          <a:ext cx="1317214" cy="836431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27D4E-C52F-406F-B314-539D6F32700B}">
      <dsp:nvSpPr>
        <dsp:cNvPr id="0" name=""/>
        <dsp:cNvSpPr/>
      </dsp:nvSpPr>
      <dsp:spPr>
        <a:xfrm>
          <a:off x="3112774" y="2580959"/>
          <a:ext cx="1317214" cy="836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cap="small" baseline="0" dirty="0" err="1" smtClean="0"/>
            <a:t>unused-unknown</a:t>
          </a:r>
          <a:endParaRPr lang="de-DE" sz="1800" kern="1200" cap="small" baseline="0" dirty="0"/>
        </a:p>
      </dsp:txBody>
      <dsp:txXfrm>
        <a:off x="3112774" y="2580959"/>
        <a:ext cx="1317214" cy="836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fld id="{849F368B-8137-4AAC-9B99-36597944BE6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685800"/>
            <a:ext cx="48736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fld id="{670466FA-CCA2-43D1-8FA0-B0942EB53B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8544" y="2125663"/>
            <a:ext cx="8263176" cy="1465262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58675" y="3876675"/>
            <a:ext cx="6802914" cy="1747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88FFA85F-B368-476D-B495-E220AE2C3F01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5696" y="274641"/>
            <a:ext cx="8748872" cy="11398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595438"/>
            <a:ext cx="8748872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dt" sz="half" idx="10"/>
          </p:nvPr>
        </p:nvSpPr>
        <p:spPr>
          <a:xfrm>
            <a:off x="322263" y="6465888"/>
            <a:ext cx="3846512" cy="361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6" name="Rectangle 53"/>
          <p:cNvSpPr>
            <a:spLocks noGrp="1" noChangeArrowheads="1"/>
          </p:cNvSpPr>
          <p:nvPr>
            <p:ph type="ftr" sz="quarter" idx="11"/>
          </p:nvPr>
        </p:nvSpPr>
        <p:spPr>
          <a:xfrm>
            <a:off x="5659438" y="6478588"/>
            <a:ext cx="3959225" cy="361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</a:t>
            </a:r>
            <a:r>
              <a:rPr lang="de-DE" i="1"/>
              <a:t>Incremental Specification in Context        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8226" y="4395788"/>
            <a:ext cx="8261589" cy="13589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68226" y="2898778"/>
            <a:ext cx="8261589" cy="14970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1FE54955-F780-4187-9AC6-418799259490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5775" y="274638"/>
            <a:ext cx="8748713" cy="11398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99CE6B18-E4EC-476B-A851-49B134F40B38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5696" y="274641"/>
            <a:ext cx="8748872" cy="11398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85696" y="1595438"/>
            <a:ext cx="4298248" cy="45148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36319" y="1595438"/>
            <a:ext cx="4298248" cy="45148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7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30CBFEB2-2A48-490A-8305-C150AF5A4057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5696" y="274641"/>
            <a:ext cx="8748872" cy="1139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5696" y="1531939"/>
            <a:ext cx="4295074" cy="638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5696" y="2170116"/>
            <a:ext cx="4295074" cy="39401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937907" y="1531939"/>
            <a:ext cx="4296660" cy="638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937907" y="2170116"/>
            <a:ext cx="4296660" cy="39401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9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9B20BAC4-3E88-438C-AC2E-765DF34A737F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5696" y="274641"/>
            <a:ext cx="8748872" cy="11398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</a:t>
            </a:r>
            <a:r>
              <a:rPr lang="de-DE" err="1"/>
              <a:t>Incremental</a:t>
            </a:r>
            <a:r>
              <a:rPr lang="de-DE"/>
              <a:t> </a:t>
            </a:r>
            <a:r>
              <a:rPr lang="de-DE" err="1"/>
              <a:t>Specification</a:t>
            </a:r>
            <a:r>
              <a:rPr lang="de-DE"/>
              <a:t> in </a:t>
            </a:r>
            <a:r>
              <a:rPr lang="de-DE" err="1"/>
              <a:t>Context</a:t>
            </a:r>
            <a:r>
              <a:rPr lang="de-DE"/>
              <a:t>        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569944D1-665E-4B90-B29D-E6AD2F10FC9F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4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CC0F4C5A-FD85-4A19-9FBA-F7DAE210EC58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5697" y="273053"/>
            <a:ext cx="3198291" cy="11588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99854" y="273050"/>
            <a:ext cx="5434713" cy="583723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85697" y="1431927"/>
            <a:ext cx="3198291" cy="4678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7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029CBD1F-BA44-411B-B4BB-8505E9285ED5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4690" y="4787900"/>
            <a:ext cx="5833111" cy="565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04690" y="611191"/>
            <a:ext cx="5833111" cy="410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04690" y="5353053"/>
            <a:ext cx="5833111" cy="803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7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36B432B9-49F0-49ED-A4E8-6A03360BEFB8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5696" y="274641"/>
            <a:ext cx="8748872" cy="11398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85696" y="1595438"/>
            <a:ext cx="8748872" cy="4514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6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4203700" y="6488113"/>
            <a:ext cx="1006475" cy="30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fld id="{112AF9C5-CF20-488A-8945-DA92C36A990E}" type="slidenum">
              <a:rPr lang="de-DE" sz="1400">
                <a:solidFill>
                  <a:srgbClr val="808080"/>
                </a:solidFill>
              </a:rPr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047351" y="274638"/>
            <a:ext cx="2187218" cy="583565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85697" y="274638"/>
            <a:ext cx="6409279" cy="58356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6" name="Rectangle 5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8" descr="pixel_trans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79388" y="3238500"/>
            <a:ext cx="11112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6" name="Rectangle 5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90575" y="6478588"/>
            <a:ext cx="3846513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0" rIns="90334" bIns="45167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/>
              <a:t>3. März 2010  </a:t>
            </a:r>
          </a:p>
        </p:txBody>
      </p:sp>
      <p:sp>
        <p:nvSpPr>
          <p:cNvPr id="1077" name="Rectangle 5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64113" y="6478588"/>
            <a:ext cx="3959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167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/>
              <a:t>SFB 732 Incremental Specification in Context         </a:t>
            </a:r>
          </a:p>
        </p:txBody>
      </p:sp>
      <p:pic>
        <p:nvPicPr>
          <p:cNvPr id="1029" name="Picture 65" descr="Folie_US_R1nat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12788" y="0"/>
            <a:ext cx="90074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8" descr="Folie_US_R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1050925"/>
            <a:ext cx="269875" cy="579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7" name="Text Box 63"/>
          <p:cNvSpPr txBox="1">
            <a:spLocks noChangeArrowheads="1"/>
          </p:cNvSpPr>
          <p:nvPr/>
        </p:nvSpPr>
        <p:spPr bwMode="auto">
          <a:xfrm rot="-5400000">
            <a:off x="-2563019" y="3559969"/>
            <a:ext cx="5362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334" tIns="45167" rIns="90334" bIns="45167">
            <a:spAutoFit/>
          </a:bodyPr>
          <a:lstStyle/>
          <a:p>
            <a:pPr algn="r" defTabSz="903288">
              <a:spcBef>
                <a:spcPct val="50000"/>
              </a:spcBef>
              <a:defRPr/>
            </a:pPr>
            <a:r>
              <a:rPr lang="de-DE" sz="1800">
                <a:solidFill>
                  <a:schemeClr val="bg1"/>
                </a:solidFill>
              </a:rPr>
              <a:t>www.uni-stuttgart.de</a:t>
            </a:r>
          </a:p>
        </p:txBody>
      </p:sp>
      <p:pic>
        <p:nvPicPr>
          <p:cNvPr id="1032" name="Picture 67" descr="Folie_US_R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0" y="0"/>
            <a:ext cx="801688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2" r:id="rId2"/>
    <p:sldLayoutId id="2147483761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hf hdr="0" ftr="0" dt="0"/>
  <p:txStyles>
    <p:titleStyle>
      <a:lvl1pPr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+mj-lt"/>
          <a:ea typeface="+mj-ea"/>
          <a:cs typeface="+mj-cs"/>
        </a:defRPr>
      </a:lvl1pPr>
      <a:lvl2pPr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2pPr>
      <a:lvl3pPr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3pPr>
      <a:lvl4pPr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4pPr>
      <a:lvl5pPr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5pPr>
      <a:lvl6pPr marL="457200"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6pPr>
      <a:lvl7pPr marL="914400"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7pPr>
      <a:lvl8pPr marL="1371600"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8pPr>
      <a:lvl9pPr marL="1828800" algn="l" defTabSz="903288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37375A"/>
          </a:solidFill>
          <a:latin typeface="Arial" charset="0"/>
        </a:defRPr>
      </a:lvl9pPr>
    </p:titleStyle>
    <p:bodyStyle>
      <a:lvl1pPr marL="338138" indent="-338138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charset="2"/>
        <a:buChar char="Ø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33425" indent="-280988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charset="2"/>
        <a:buChar char="§"/>
        <a:defRPr sz="2000">
          <a:solidFill>
            <a:schemeClr val="tx1"/>
          </a:solidFill>
          <a:latin typeface="+mn-lt"/>
        </a:defRPr>
      </a:lvl2pPr>
      <a:lvl3pPr marL="1128713" indent="-225425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Char char="–"/>
        <a:defRPr sz="2000">
          <a:solidFill>
            <a:schemeClr val="tx1"/>
          </a:solidFill>
          <a:latin typeface="+mn-lt"/>
        </a:defRPr>
      </a:lvl3pPr>
      <a:lvl4pPr marL="1543050" indent="-225425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Char char="–"/>
        <a:defRPr sz="2000">
          <a:solidFill>
            <a:schemeClr val="tx1"/>
          </a:solidFill>
          <a:latin typeface="+mn-lt"/>
        </a:defRPr>
      </a:lvl4pPr>
      <a:lvl5pPr marL="1957388" indent="-225425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Char char="–"/>
        <a:defRPr sz="2000">
          <a:solidFill>
            <a:schemeClr val="tx1"/>
          </a:solidFill>
          <a:latin typeface="+mn-lt"/>
        </a:defRPr>
      </a:lvl5pPr>
      <a:lvl6pPr marL="2414588" indent="-225425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Char char="–"/>
        <a:defRPr sz="2000">
          <a:solidFill>
            <a:schemeClr val="tx1"/>
          </a:solidFill>
          <a:latin typeface="+mn-lt"/>
        </a:defRPr>
      </a:lvl6pPr>
      <a:lvl7pPr marL="2871788" indent="-225425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Char char="–"/>
        <a:defRPr sz="2000">
          <a:solidFill>
            <a:schemeClr val="tx1"/>
          </a:solidFill>
          <a:latin typeface="+mn-lt"/>
        </a:defRPr>
      </a:lvl7pPr>
      <a:lvl8pPr marL="3328988" indent="-225425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Char char="–"/>
        <a:defRPr sz="2000">
          <a:solidFill>
            <a:schemeClr val="tx1"/>
          </a:solidFill>
          <a:latin typeface="+mn-lt"/>
        </a:defRPr>
      </a:lvl8pPr>
      <a:lvl9pPr marL="3786188" indent="-225425" algn="l" defTabSz="903288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ctrTitle"/>
          </p:nvPr>
        </p:nvSpPr>
        <p:spPr bwMode="auto">
          <a:xfrm>
            <a:off x="931041" y="991377"/>
            <a:ext cx="8262938" cy="450059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sz="3200" dirty="0" smtClean="0">
                <a:ea typeface="ＭＳ Ｐゴシック" charset="-128"/>
              </a:rPr>
              <a:t/>
            </a:r>
            <a:br>
              <a:rPr lang="de-DE" sz="3200" dirty="0" smtClean="0">
                <a:ea typeface="ＭＳ Ｐゴシック" charset="-128"/>
              </a:rPr>
            </a:br>
            <a:r>
              <a:rPr lang="de-DE" sz="3500" dirty="0" smtClean="0">
                <a:solidFill>
                  <a:schemeClr val="accent2"/>
                </a:solidFill>
                <a:latin typeface="Berlin Sans FB Demi" pitchFamily="34" charset="0"/>
                <a:ea typeface="ＭＳ Ｐゴシック" charset="-128"/>
              </a:rPr>
              <a:t>[A </a:t>
            </a:r>
            <a:r>
              <a:rPr lang="de-DE" sz="3500" dirty="0" err="1" smtClean="0">
                <a:solidFill>
                  <a:schemeClr val="accent2"/>
                </a:solidFill>
                <a:latin typeface="Berlin Sans FB Demi" pitchFamily="34" charset="0"/>
                <a:ea typeface="ＭＳ Ｐゴシック" charset="-128"/>
              </a:rPr>
              <a:t>Recursive</a:t>
            </a:r>
            <a:r>
              <a:rPr lang="de-DE" sz="3500" dirty="0" smtClean="0">
                <a:solidFill>
                  <a:schemeClr val="accent2"/>
                </a:solidFill>
                <a:latin typeface="Berlin Sans FB Demi" pitchFamily="34" charset="0"/>
                <a:ea typeface="ＭＳ Ｐゴシック" charset="-128"/>
              </a:rPr>
              <a:t> Annotation </a:t>
            </a:r>
            <a:r>
              <a:rPr lang="de-DE" sz="3500" dirty="0" err="1" smtClean="0">
                <a:solidFill>
                  <a:schemeClr val="accent2"/>
                </a:solidFill>
                <a:latin typeface="Berlin Sans FB Demi" pitchFamily="34" charset="0"/>
                <a:ea typeface="ＭＳ Ｐゴシック" charset="-128"/>
              </a:rPr>
              <a:t>Scheme</a:t>
            </a:r>
            <a:r>
              <a:rPr lang="de-DE" sz="3500" dirty="0" smtClean="0">
                <a:latin typeface="Berlin Sans FB Demi" pitchFamily="34" charset="0"/>
                <a:ea typeface="ＭＳ Ｐゴシック" charset="-128"/>
              </a:rPr>
              <a:t/>
            </a:r>
            <a:br>
              <a:rPr lang="de-DE" sz="3500" dirty="0" smtClean="0">
                <a:latin typeface="Berlin Sans FB Demi" pitchFamily="34" charset="0"/>
                <a:ea typeface="ＭＳ Ｐゴシック" charset="-128"/>
              </a:rPr>
            </a:br>
            <a:r>
              <a:rPr lang="de-DE" sz="3500" dirty="0" smtClean="0">
                <a:latin typeface="Berlin Sans FB Demi" pitchFamily="34" charset="0"/>
                <a:ea typeface="ＭＳ Ｐゴシック" charset="-128"/>
              </a:rPr>
              <a:t>   </a:t>
            </a:r>
            <a:r>
              <a:rPr lang="de-DE" sz="3500" dirty="0" smtClean="0">
                <a:solidFill>
                  <a:srgbClr val="FF0000"/>
                </a:solidFill>
                <a:latin typeface="Berlin Sans FB Demi" pitchFamily="34" charset="0"/>
                <a:ea typeface="ＭＳ Ｐゴシック" charset="-128"/>
              </a:rPr>
              <a:t>[</a:t>
            </a:r>
            <a:r>
              <a:rPr lang="de-DE" sz="3500" dirty="0" err="1" smtClean="0">
                <a:solidFill>
                  <a:srgbClr val="FF0000"/>
                </a:solidFill>
                <a:latin typeface="Berlin Sans FB Demi" pitchFamily="34" charset="0"/>
                <a:ea typeface="ＭＳ Ｐゴシック" charset="-128"/>
              </a:rPr>
              <a:t>for</a:t>
            </a:r>
            <a:r>
              <a:rPr lang="de-DE" sz="3500" dirty="0" smtClean="0">
                <a:solidFill>
                  <a:srgbClr val="FF0000"/>
                </a:solidFill>
                <a:latin typeface="Berlin Sans FB Demi" pitchFamily="34" charset="0"/>
                <a:ea typeface="ＭＳ Ｐゴシック" charset="-128"/>
              </a:rPr>
              <a:t> </a:t>
            </a:r>
            <a:r>
              <a:rPr lang="de-DE" sz="3500" dirty="0" err="1" smtClean="0">
                <a:solidFill>
                  <a:srgbClr val="FF0000"/>
                </a:solidFill>
                <a:latin typeface="Berlin Sans FB Demi" pitchFamily="34" charset="0"/>
                <a:ea typeface="ＭＳ Ｐゴシック" charset="-128"/>
              </a:rPr>
              <a:t>Referential</a:t>
            </a:r>
            <a:r>
              <a:rPr lang="de-DE" sz="3500" dirty="0" smtClean="0">
                <a:solidFill>
                  <a:srgbClr val="FF0000"/>
                </a:solidFill>
                <a:latin typeface="Berlin Sans FB Demi" pitchFamily="34" charset="0"/>
                <a:ea typeface="ＭＳ Ｐゴシック" charset="-128"/>
              </a:rPr>
              <a:t> Information Status]</a:t>
            </a:r>
            <a:r>
              <a:rPr lang="de-DE" sz="3500" dirty="0" smtClean="0">
                <a:latin typeface="Berlin Sans FB Demi" pitchFamily="34" charset="0"/>
                <a:ea typeface="ＭＳ Ｐゴシック" charset="-128"/>
              </a:rPr>
              <a:t> </a:t>
            </a:r>
            <a:r>
              <a:rPr lang="de-DE" sz="3500" dirty="0" smtClean="0">
                <a:solidFill>
                  <a:schemeClr val="accent2"/>
                </a:solidFill>
                <a:latin typeface="Berlin Sans FB Demi" pitchFamily="34" charset="0"/>
                <a:ea typeface="ＭＳ Ｐゴシック" charset="-128"/>
              </a:rPr>
              <a:t>]</a:t>
            </a:r>
            <a:r>
              <a:rPr lang="de-DE" sz="3500" dirty="0" smtClean="0">
                <a:latin typeface="Berlin Sans FB Demi" pitchFamily="34" charset="0"/>
                <a:ea typeface="ＭＳ Ｐゴシック" charset="-128"/>
              </a:rPr>
              <a:t/>
            </a:r>
            <a:br>
              <a:rPr lang="de-DE" sz="3500" dirty="0" smtClean="0">
                <a:latin typeface="Berlin Sans FB Demi" pitchFamily="34" charset="0"/>
                <a:ea typeface="ＭＳ Ｐゴシック" charset="-128"/>
              </a:rPr>
            </a:br>
            <a:r>
              <a:rPr lang="de-DE" sz="3200" dirty="0" smtClean="0">
                <a:ea typeface="ＭＳ Ｐゴシック" charset="-128"/>
              </a:rPr>
              <a:t/>
            </a:r>
            <a:br>
              <a:rPr lang="de-DE" sz="3200" dirty="0" smtClean="0">
                <a:ea typeface="ＭＳ Ｐゴシック" charset="-128"/>
              </a:rPr>
            </a:br>
            <a:r>
              <a:rPr lang="de-DE" sz="2800" dirty="0" smtClean="0">
                <a:ea typeface="ＭＳ Ｐゴシック" charset="-128"/>
              </a:rPr>
              <a:t/>
            </a:r>
            <a:br>
              <a:rPr lang="de-DE" sz="2800" dirty="0" smtClean="0">
                <a:ea typeface="ＭＳ Ｐゴシック" charset="-128"/>
              </a:rPr>
            </a:br>
            <a:r>
              <a:rPr lang="de-DE" sz="2400" dirty="0" smtClean="0">
                <a:ea typeface="ＭＳ Ｐゴシック" charset="-128"/>
              </a:rPr>
              <a:t>Arndt Riester</a:t>
            </a:r>
            <a:r>
              <a:rPr lang="de-DE" sz="2400" baseline="30000" dirty="0" smtClean="0">
                <a:ea typeface="ＭＳ Ｐゴシック" charset="-128"/>
              </a:rPr>
              <a:t>1</a:t>
            </a:r>
            <a:r>
              <a:rPr lang="de-DE" sz="2400" dirty="0" smtClean="0">
                <a:ea typeface="ＭＳ Ｐゴシック" charset="-128"/>
              </a:rPr>
              <a:t>, David Lorenz</a:t>
            </a:r>
            <a:r>
              <a:rPr lang="de-DE" sz="2400" baseline="30000" dirty="0" smtClean="0">
                <a:ea typeface="ＭＳ Ｐゴシック" charset="-128"/>
              </a:rPr>
              <a:t>2</a:t>
            </a:r>
            <a:r>
              <a:rPr lang="de-DE" sz="2400" dirty="0" smtClean="0">
                <a:ea typeface="ＭＳ Ｐゴシック" charset="-128"/>
              </a:rPr>
              <a:t>, Nina Seemann</a:t>
            </a:r>
            <a:r>
              <a:rPr lang="de-DE" sz="2400" baseline="30000" dirty="0" smtClean="0">
                <a:ea typeface="ＭＳ Ｐゴシック" charset="-128"/>
              </a:rPr>
              <a:t>1</a:t>
            </a:r>
            <a:r>
              <a:rPr lang="de-DE" sz="2400" dirty="0" smtClean="0">
                <a:ea typeface="ＭＳ Ｐゴシック" charset="-128"/>
              </a:rPr>
              <a:t/>
            </a:r>
            <a:br>
              <a:rPr lang="de-DE" sz="2400" dirty="0" smtClean="0">
                <a:ea typeface="ＭＳ Ｐゴシック" charset="-128"/>
              </a:rPr>
            </a:br>
            <a:r>
              <a:rPr lang="de-DE" sz="2800" dirty="0" smtClean="0">
                <a:ea typeface="ＭＳ Ｐゴシック" charset="-128"/>
              </a:rPr>
              <a:t/>
            </a:r>
            <a:br>
              <a:rPr lang="de-DE" sz="2800" dirty="0" smtClean="0">
                <a:ea typeface="ＭＳ Ｐゴシック" charset="-128"/>
              </a:rPr>
            </a:br>
            <a:r>
              <a:rPr lang="de-DE" sz="1600" baseline="30000" dirty="0" smtClean="0">
                <a:ea typeface="ＭＳ Ｐゴシック" charset="-128"/>
              </a:rPr>
              <a:t>1</a:t>
            </a:r>
            <a:r>
              <a:rPr lang="de-DE" sz="1600" dirty="0" smtClean="0">
                <a:ea typeface="ＭＳ Ｐゴシック" charset="-128"/>
              </a:rPr>
              <a:t>Institute </a:t>
            </a:r>
            <a:r>
              <a:rPr lang="de-DE" sz="1600" dirty="0" err="1" smtClean="0">
                <a:ea typeface="ＭＳ Ｐゴシック" charset="-128"/>
              </a:rPr>
              <a:t>for</a:t>
            </a:r>
            <a:r>
              <a:rPr lang="de-DE" sz="1600" dirty="0" smtClean="0">
                <a:ea typeface="ＭＳ Ｐゴシック" charset="-128"/>
              </a:rPr>
              <a:t> Natural Language Processing (IMS) &amp; SFB 732,</a:t>
            </a:r>
            <a:br>
              <a:rPr lang="de-DE" sz="1600" dirty="0" smtClean="0">
                <a:ea typeface="ＭＳ Ｐゴシック" charset="-128"/>
              </a:rPr>
            </a:br>
            <a:r>
              <a:rPr lang="de-DE" sz="1600" dirty="0" smtClean="0">
                <a:ea typeface="ＭＳ Ｐゴシック" charset="-128"/>
              </a:rPr>
              <a:t>	University </a:t>
            </a:r>
            <a:r>
              <a:rPr lang="de-DE" sz="1600" dirty="0" err="1" smtClean="0">
                <a:ea typeface="ＭＳ Ｐゴシック" charset="-128"/>
              </a:rPr>
              <a:t>of</a:t>
            </a:r>
            <a:r>
              <a:rPr lang="de-DE" sz="1600" dirty="0" smtClean="0">
                <a:ea typeface="ＭＳ Ｐゴシック" charset="-128"/>
              </a:rPr>
              <a:t> Stuttgart</a:t>
            </a:r>
            <a:br>
              <a:rPr lang="de-DE" sz="1600" dirty="0" smtClean="0">
                <a:ea typeface="ＭＳ Ｐゴシック" charset="-128"/>
              </a:rPr>
            </a:br>
            <a:r>
              <a:rPr lang="de-DE" sz="1600" baseline="30000" dirty="0" smtClean="0">
                <a:ea typeface="ＭＳ Ｐゴシック" charset="-128"/>
              </a:rPr>
              <a:t>2</a:t>
            </a:r>
            <a:r>
              <a:rPr lang="de-DE" sz="1600" dirty="0" smtClean="0">
                <a:ea typeface="ＭＳ Ｐゴシック" charset="-128"/>
              </a:rPr>
              <a:t>English Department,</a:t>
            </a:r>
            <a:br>
              <a:rPr lang="de-DE" sz="1600" dirty="0" smtClean="0">
                <a:ea typeface="ＭＳ Ｐゴシック" charset="-128"/>
              </a:rPr>
            </a:br>
            <a:r>
              <a:rPr lang="de-DE" sz="1600" dirty="0" smtClean="0">
                <a:ea typeface="ＭＳ Ｐゴシック" charset="-128"/>
              </a:rPr>
              <a:t>	University </a:t>
            </a:r>
            <a:r>
              <a:rPr lang="de-DE" sz="1600" dirty="0" err="1" smtClean="0">
                <a:ea typeface="ＭＳ Ｐゴシック" charset="-128"/>
              </a:rPr>
              <a:t>of</a:t>
            </a:r>
            <a:r>
              <a:rPr lang="de-DE" sz="1600" dirty="0" smtClean="0">
                <a:ea typeface="ＭＳ Ｐゴシック" charset="-128"/>
              </a:rPr>
              <a:t> Freiburg</a:t>
            </a:r>
          </a:p>
        </p:txBody>
      </p:sp>
      <p:sp>
        <p:nvSpPr>
          <p:cNvPr id="12291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645421" y="5777723"/>
            <a:ext cx="6805612" cy="71359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sz="1800" dirty="0" smtClean="0">
                <a:ea typeface="ＭＳ Ｐゴシック" charset="-128"/>
              </a:rPr>
              <a:t>19.5.2010</a:t>
            </a:r>
          </a:p>
          <a:p>
            <a:pPr eaLnBrk="1" hangingPunct="1"/>
            <a:r>
              <a:rPr lang="de-DE" sz="1800" dirty="0" smtClean="0">
                <a:ea typeface="ＭＳ Ｐゴシック" charset="-128"/>
              </a:rPr>
              <a:t>LREC Malta</a:t>
            </a:r>
          </a:p>
        </p:txBody>
      </p:sp>
    </p:spTree>
  </p:cSld>
  <p:clrMapOvr>
    <a:masterClrMapping/>
  </p:clrMapOvr>
  <p:transition advTm="1170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705625"/>
            <a:ext cx="8374965" cy="708841"/>
          </a:xfrm>
        </p:spPr>
        <p:txBody>
          <a:bodyPr/>
          <a:lstStyle/>
          <a:p>
            <a:r>
              <a:rPr lang="de-DE" dirty="0" smtClean="0"/>
              <a:t>Information Status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Describes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cognitive</a:t>
            </a:r>
            <a:r>
              <a:rPr lang="de-DE" dirty="0" smtClean="0"/>
              <a:t> </a:t>
            </a:r>
            <a:r>
              <a:rPr lang="de-DE" dirty="0" err="1" smtClean="0"/>
              <a:t>activation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nominal </a:t>
            </a:r>
            <a:r>
              <a:rPr lang="de-DE" dirty="0" err="1" smtClean="0"/>
              <a:t>expressions</a:t>
            </a:r>
            <a:endParaRPr lang="de-DE" dirty="0" smtClean="0"/>
          </a:p>
          <a:p>
            <a:r>
              <a:rPr lang="de-DE" dirty="0" err="1" smtClean="0"/>
              <a:t>Distinguishes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given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cap="small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705625"/>
            <a:ext cx="8374965" cy="708841"/>
          </a:xfrm>
        </p:spPr>
        <p:txBody>
          <a:bodyPr/>
          <a:lstStyle/>
          <a:p>
            <a:r>
              <a:rPr lang="de-DE" dirty="0" smtClean="0"/>
              <a:t>Information Status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Describes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cognitive</a:t>
            </a:r>
            <a:r>
              <a:rPr lang="de-DE" dirty="0" smtClean="0"/>
              <a:t> </a:t>
            </a:r>
            <a:r>
              <a:rPr lang="de-DE" dirty="0" err="1" smtClean="0"/>
              <a:t>activation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nominal </a:t>
            </a:r>
            <a:r>
              <a:rPr lang="de-DE" dirty="0" err="1" smtClean="0"/>
              <a:t>expressions</a:t>
            </a:r>
            <a:endParaRPr lang="de-DE" dirty="0" smtClean="0"/>
          </a:p>
          <a:p>
            <a:r>
              <a:rPr lang="de-DE" dirty="0" err="1" smtClean="0"/>
              <a:t>Distinguishes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given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cap="small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given</a:t>
            </a:r>
            <a:r>
              <a:rPr lang="de-DE" cap="small" dirty="0" smtClean="0"/>
              <a:t>, </a:t>
            </a:r>
            <a:r>
              <a:rPr lang="de-DE" cap="small" dirty="0" err="1" smtClean="0"/>
              <a:t>accessible</a:t>
            </a:r>
            <a:r>
              <a:rPr lang="de-DE" cap="small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(</a:t>
            </a:r>
            <a:r>
              <a:rPr lang="de-DE" dirty="0" err="1" smtClean="0"/>
              <a:t>Chafe</a:t>
            </a:r>
            <a:r>
              <a:rPr lang="de-DE" dirty="0" smtClean="0"/>
              <a:t> 1976, 1994)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705625"/>
            <a:ext cx="8374965" cy="708841"/>
          </a:xfrm>
        </p:spPr>
        <p:txBody>
          <a:bodyPr/>
          <a:lstStyle/>
          <a:p>
            <a:r>
              <a:rPr lang="de-DE" dirty="0" smtClean="0"/>
              <a:t>Information Status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Describes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cognitive</a:t>
            </a:r>
            <a:r>
              <a:rPr lang="de-DE" dirty="0" smtClean="0"/>
              <a:t> </a:t>
            </a:r>
            <a:r>
              <a:rPr lang="de-DE" dirty="0" err="1" smtClean="0"/>
              <a:t>activation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nominal </a:t>
            </a:r>
            <a:r>
              <a:rPr lang="de-DE" dirty="0" err="1" smtClean="0"/>
              <a:t>expressions</a:t>
            </a:r>
            <a:endParaRPr lang="de-DE" dirty="0" smtClean="0"/>
          </a:p>
          <a:p>
            <a:r>
              <a:rPr lang="de-DE" dirty="0" err="1" smtClean="0"/>
              <a:t>Distinguishes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given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cap="small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given</a:t>
            </a:r>
            <a:r>
              <a:rPr lang="de-DE" cap="small" dirty="0" smtClean="0"/>
              <a:t>, </a:t>
            </a:r>
            <a:r>
              <a:rPr lang="de-DE" cap="small" dirty="0" err="1" smtClean="0"/>
              <a:t>accessible</a:t>
            </a:r>
            <a:r>
              <a:rPr lang="de-DE" cap="small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(</a:t>
            </a:r>
            <a:r>
              <a:rPr lang="de-DE" dirty="0" err="1" smtClean="0"/>
              <a:t>Chafe</a:t>
            </a:r>
            <a:r>
              <a:rPr lang="de-DE" dirty="0" smtClean="0"/>
              <a:t> 1976, 1994)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evoked</a:t>
            </a:r>
            <a:r>
              <a:rPr lang="de-DE" cap="small" dirty="0" smtClean="0"/>
              <a:t>, </a:t>
            </a:r>
            <a:r>
              <a:rPr lang="de-DE" cap="small" dirty="0" err="1" smtClean="0"/>
              <a:t>inferrable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cap="small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(Prince 1981)</a:t>
            </a:r>
          </a:p>
          <a:p>
            <a:pPr>
              <a:buNone/>
            </a:pP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705625"/>
            <a:ext cx="8374965" cy="708841"/>
          </a:xfrm>
        </p:spPr>
        <p:txBody>
          <a:bodyPr/>
          <a:lstStyle/>
          <a:p>
            <a:r>
              <a:rPr lang="de-DE" dirty="0" smtClean="0"/>
              <a:t>Information Status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595438"/>
            <a:ext cx="8748872" cy="1681955"/>
          </a:xfrm>
        </p:spPr>
        <p:txBody>
          <a:bodyPr/>
          <a:lstStyle/>
          <a:p>
            <a:r>
              <a:rPr lang="de-DE" dirty="0" err="1" smtClean="0"/>
              <a:t>Describes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cognitive</a:t>
            </a:r>
            <a:r>
              <a:rPr lang="de-DE" dirty="0" smtClean="0"/>
              <a:t> </a:t>
            </a:r>
            <a:r>
              <a:rPr lang="de-DE" dirty="0" err="1" smtClean="0"/>
              <a:t>activation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nominal </a:t>
            </a:r>
            <a:r>
              <a:rPr lang="de-DE" dirty="0" err="1" smtClean="0"/>
              <a:t>expressions</a:t>
            </a:r>
            <a:endParaRPr lang="de-DE" dirty="0" smtClean="0"/>
          </a:p>
          <a:p>
            <a:r>
              <a:rPr lang="de-DE" dirty="0" err="1" smtClean="0"/>
              <a:t>Distinguishes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given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cap="small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given</a:t>
            </a:r>
            <a:r>
              <a:rPr lang="de-DE" cap="small" dirty="0" smtClean="0"/>
              <a:t>, </a:t>
            </a:r>
            <a:r>
              <a:rPr lang="de-DE" cap="small" dirty="0" err="1" smtClean="0"/>
              <a:t>accessible</a:t>
            </a:r>
            <a:r>
              <a:rPr lang="de-DE" cap="small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items</a:t>
            </a:r>
            <a:r>
              <a:rPr lang="de-DE" dirty="0" smtClean="0"/>
              <a:t> (</a:t>
            </a:r>
            <a:r>
              <a:rPr lang="de-DE" dirty="0" err="1" smtClean="0"/>
              <a:t>Chafe</a:t>
            </a:r>
            <a:r>
              <a:rPr lang="de-DE" dirty="0" smtClean="0"/>
              <a:t> 1976, 1994)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cap="small" dirty="0" err="1" smtClean="0"/>
              <a:t>evoked</a:t>
            </a:r>
            <a:r>
              <a:rPr lang="de-DE" cap="small" dirty="0" smtClean="0"/>
              <a:t>, </a:t>
            </a:r>
            <a:r>
              <a:rPr lang="de-DE" cap="small" dirty="0" err="1" smtClean="0"/>
              <a:t>inferrable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cap="small" dirty="0" err="1" smtClean="0"/>
              <a:t>new</a:t>
            </a:r>
            <a:r>
              <a:rPr lang="de-DE" cap="small" dirty="0" smtClean="0"/>
              <a:t> </a:t>
            </a:r>
            <a:r>
              <a:rPr lang="de-DE" dirty="0" err="1" smtClean="0"/>
              <a:t>items</a:t>
            </a:r>
            <a:r>
              <a:rPr lang="de-DE" cap="small" dirty="0" smtClean="0"/>
              <a:t> </a:t>
            </a:r>
            <a:r>
              <a:rPr lang="de-DE" dirty="0" smtClean="0"/>
              <a:t>(Prince 1981)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: e.g. Prince (1992), </a:t>
            </a:r>
            <a:r>
              <a:rPr lang="de-DE" dirty="0" err="1" smtClean="0"/>
              <a:t>Nissim</a:t>
            </a:r>
            <a:r>
              <a:rPr lang="de-DE" dirty="0" smtClean="0"/>
              <a:t> et al. (2004), </a:t>
            </a:r>
            <a:r>
              <a:rPr lang="de-DE" dirty="0" err="1" smtClean="0"/>
              <a:t>Dipper</a:t>
            </a:r>
            <a:r>
              <a:rPr lang="de-DE" dirty="0" smtClean="0"/>
              <a:t> et al. (2007)</a:t>
            </a:r>
          </a:p>
        </p:txBody>
      </p:sp>
      <p:sp>
        <p:nvSpPr>
          <p:cNvPr id="4" name="Textfeld 3"/>
          <p:cNvSpPr txBox="1"/>
          <p:nvPr/>
        </p:nvSpPr>
        <p:spPr>
          <a:xfrm rot="20607123">
            <a:off x="2788429" y="4468844"/>
            <a:ext cx="272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brand-new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anchored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 rot="1807205">
            <a:off x="1145355" y="3968778"/>
            <a:ext cx="1904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discourse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old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 rot="20727349">
            <a:off x="4002875" y="5183224"/>
            <a:ext cx="1698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old</a:t>
            </a:r>
            <a:r>
              <a:rPr lang="de-DE" sz="2000" b="0" cap="small" dirty="0" smtClean="0">
                <a:solidFill>
                  <a:schemeClr val="tx1"/>
                </a:solidFill>
              </a:rPr>
              <a:t>-relative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 rot="1364174">
            <a:off x="5645949" y="4683158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hearer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new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 rot="19897203">
            <a:off x="7146147" y="6040480"/>
            <a:ext cx="1635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old-identity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 rot="243750">
            <a:off x="788165" y="5611852"/>
            <a:ext cx="1047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unused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 rot="21152900">
            <a:off x="2074049" y="5969042"/>
            <a:ext cx="2856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containing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inferrable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931701" y="5326100"/>
            <a:ext cx="3031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brand-new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unanchored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 rot="2884039">
            <a:off x="8561650" y="605649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bridging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 rot="18027507">
            <a:off x="7552319" y="4376201"/>
            <a:ext cx="1949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discourse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new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 rot="1808083">
            <a:off x="6503205" y="4254530"/>
            <a:ext cx="2300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textually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evoked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 rot="21271042">
            <a:off x="1145355" y="5183224"/>
            <a:ext cx="2412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mediated-situation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 rot="1508818">
            <a:off x="4860131" y="6111918"/>
            <a:ext cx="1635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old-generic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 rot="20631799">
            <a:off x="3574247" y="3754464"/>
            <a:ext cx="1864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mediated-part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 rot="598979">
            <a:off x="3002743" y="4183092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old-id-generic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074181" y="4897472"/>
            <a:ext cx="1635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old-generic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 rot="21142374">
            <a:off x="502413" y="6183356"/>
            <a:ext cx="1702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old-general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 rot="20838537">
            <a:off x="6431767" y="4968910"/>
            <a:ext cx="1904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discourse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old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 rot="1522873">
            <a:off x="389193" y="4627108"/>
            <a:ext cx="1383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old-event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 rot="20535706">
            <a:off x="573851" y="4254530"/>
            <a:ext cx="2307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mediated-general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645817" y="3968778"/>
            <a:ext cx="2778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mediated-aggregated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1716859" y="5540414"/>
            <a:ext cx="2877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mediated-func_values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860395" y="3848897"/>
            <a:ext cx="2631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mediated</a:t>
            </a:r>
            <a:r>
              <a:rPr lang="de-DE" sz="2000" b="0" cap="small" dirty="0" smtClean="0">
                <a:solidFill>
                  <a:schemeClr val="tx1"/>
                </a:solidFill>
              </a:rPr>
              <a:t>-possessive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360197" y="5826166"/>
            <a:ext cx="20649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mediated-event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1931173" y="3848897"/>
            <a:ext cx="2757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accessible-inferable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2859867" y="6326232"/>
            <a:ext cx="2676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accessible-situation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645817" y="5540414"/>
            <a:ext cx="2587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accessible-general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 rot="2884039">
            <a:off x="6486671" y="5294212"/>
            <a:ext cx="2719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cap="small" dirty="0" err="1" smtClean="0">
                <a:solidFill>
                  <a:schemeClr val="tx1"/>
                </a:solidFill>
              </a:rPr>
              <a:t>situationally</a:t>
            </a:r>
            <a:r>
              <a:rPr lang="de-DE" sz="2000" b="0" cap="small" dirty="0" smtClean="0">
                <a:solidFill>
                  <a:schemeClr val="tx1"/>
                </a:solidFill>
              </a:rPr>
              <a:t> </a:t>
            </a:r>
            <a:r>
              <a:rPr lang="de-DE" sz="2000" b="0" cap="small" dirty="0" err="1" smtClean="0">
                <a:solidFill>
                  <a:schemeClr val="tx1"/>
                </a:solidFill>
              </a:rPr>
              <a:t>evoked</a:t>
            </a:r>
            <a:endParaRPr lang="de-DE" sz="2000" b="0" cap="sm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3" y="562749"/>
            <a:ext cx="8374964" cy="851717"/>
          </a:xfrm>
        </p:spPr>
        <p:txBody>
          <a:bodyPr/>
          <a:lstStyle/>
          <a:p>
            <a:r>
              <a:rPr lang="de-DE" dirty="0" smtClean="0"/>
              <a:t>Desiderata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 simple </a:t>
            </a:r>
            <a:r>
              <a:rPr lang="de-DE" dirty="0" err="1" smtClean="0"/>
              <a:t>scheme</a:t>
            </a:r>
            <a:r>
              <a:rPr lang="de-DE" dirty="0" smtClean="0"/>
              <a:t> </a:t>
            </a:r>
            <a:r>
              <a:rPr lang="de-DE" dirty="0" err="1" smtClean="0"/>
              <a:t>based</a:t>
            </a:r>
            <a:r>
              <a:rPr lang="de-DE" dirty="0" smtClean="0"/>
              <a:t> on </a:t>
            </a:r>
            <a:r>
              <a:rPr lang="de-DE" dirty="0" err="1" smtClean="0"/>
              <a:t>clear</a:t>
            </a:r>
            <a:r>
              <a:rPr lang="de-DE" dirty="0" smtClean="0"/>
              <a:t> </a:t>
            </a:r>
            <a:r>
              <a:rPr lang="de-DE" dirty="0" err="1" smtClean="0"/>
              <a:t>theoretical</a:t>
            </a:r>
            <a:r>
              <a:rPr lang="de-DE" dirty="0" smtClean="0"/>
              <a:t> </a:t>
            </a:r>
            <a:r>
              <a:rPr lang="de-DE" dirty="0" err="1" smtClean="0"/>
              <a:t>assumptions</a:t>
            </a:r>
            <a:endParaRPr lang="de-DE" dirty="0" smtClean="0"/>
          </a:p>
          <a:p>
            <a:r>
              <a:rPr lang="de-DE" dirty="0" err="1" smtClean="0"/>
              <a:t>Good</a:t>
            </a:r>
            <a:r>
              <a:rPr lang="de-DE" dirty="0" smtClean="0"/>
              <a:t> inter-</a:t>
            </a:r>
            <a:r>
              <a:rPr lang="de-DE" dirty="0" err="1" smtClean="0"/>
              <a:t>coder</a:t>
            </a:r>
            <a:r>
              <a:rPr lang="de-DE" dirty="0" smtClean="0"/>
              <a:t> </a:t>
            </a:r>
            <a:r>
              <a:rPr lang="de-DE" dirty="0" err="1" smtClean="0"/>
              <a:t>agreement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different </a:t>
            </a:r>
            <a:r>
              <a:rPr lang="de-DE" dirty="0" err="1" smtClean="0"/>
              <a:t>textual</a:t>
            </a:r>
            <a:r>
              <a:rPr lang="de-DE" dirty="0" smtClean="0"/>
              <a:t> </a:t>
            </a:r>
            <a:r>
              <a:rPr lang="de-DE" dirty="0" err="1" smtClean="0"/>
              <a:t>genres</a:t>
            </a:r>
            <a:endParaRPr lang="de-DE" dirty="0" smtClean="0"/>
          </a:p>
          <a:p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coverage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all nominal </a:t>
            </a:r>
            <a:r>
              <a:rPr lang="de-DE" dirty="0" err="1" smtClean="0"/>
              <a:t>expressions</a:t>
            </a:r>
            <a:endParaRPr lang="de-DE" dirty="0" smtClean="0"/>
          </a:p>
          <a:p>
            <a:r>
              <a:rPr lang="de-DE" dirty="0" err="1" smtClean="0"/>
              <a:t>Capable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dealing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recursive</a:t>
            </a:r>
            <a:r>
              <a:rPr lang="de-DE" dirty="0" smtClean="0"/>
              <a:t> </a:t>
            </a:r>
            <a:r>
              <a:rPr lang="de-DE" dirty="0" err="1" smtClean="0"/>
              <a:t>embeddings</a:t>
            </a: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 marL="514350" indent="-514350">
              <a:buAutoNum type="arabicParenBoth"/>
            </a:pPr>
            <a:r>
              <a:rPr lang="de-DE" sz="2800" dirty="0" smtClean="0">
                <a:solidFill>
                  <a:srgbClr val="FF0000"/>
                </a:solidFill>
              </a:rPr>
              <a:t>[</a:t>
            </a:r>
            <a:r>
              <a:rPr lang="de-DE" sz="2800" dirty="0" err="1" smtClean="0">
                <a:solidFill>
                  <a:srgbClr val="FF0000"/>
                </a:solidFill>
              </a:rPr>
              <a:t>the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</a:rPr>
              <a:t>red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</a:rPr>
              <a:t>gem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smtClean="0">
                <a:solidFill>
                  <a:schemeClr val="accent2"/>
                </a:solidFill>
              </a:rPr>
              <a:t>[in </a:t>
            </a:r>
            <a:r>
              <a:rPr lang="de-DE" sz="2800" dirty="0" smtClean="0"/>
              <a:t>[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Queen‘s</a:t>
            </a:r>
            <a:r>
              <a:rPr lang="de-DE" sz="2800" dirty="0" smtClean="0"/>
              <a:t>] </a:t>
            </a:r>
            <a:r>
              <a:rPr lang="de-DE" sz="2800" dirty="0" err="1" smtClean="0">
                <a:solidFill>
                  <a:schemeClr val="accent2"/>
                </a:solidFill>
              </a:rPr>
              <a:t>crown</a:t>
            </a:r>
            <a:r>
              <a:rPr lang="de-DE" sz="2800" dirty="0" smtClean="0">
                <a:solidFill>
                  <a:schemeClr val="accent2"/>
                </a:solidFill>
              </a:rPr>
              <a:t>] </a:t>
            </a:r>
            <a:r>
              <a:rPr lang="de-DE" sz="2800" dirty="0" smtClean="0">
                <a:solidFill>
                  <a:srgbClr val="FF0000"/>
                </a:solidFill>
              </a:rPr>
              <a:t>]</a:t>
            </a:r>
          </a:p>
          <a:p>
            <a:pPr marL="514350" indent="-514350">
              <a:buNone/>
            </a:pPr>
            <a:endParaRPr lang="de-DE" sz="2800" dirty="0" smtClean="0">
              <a:solidFill>
                <a:schemeClr val="accent2"/>
              </a:solidFill>
            </a:endParaRPr>
          </a:p>
          <a:p>
            <a:pPr marL="514350" indent="-514350">
              <a:buNone/>
            </a:pPr>
            <a:r>
              <a:rPr lang="de-DE" dirty="0" smtClean="0"/>
              <a:t>				</a:t>
            </a:r>
          </a:p>
          <a:p>
            <a:pPr marL="514350" indent="-514350">
              <a:buNone/>
            </a:pPr>
            <a:r>
              <a:rPr lang="de-DE" dirty="0" smtClean="0"/>
              <a:t>				3 </a:t>
            </a:r>
            <a:r>
              <a:rPr lang="de-DE" dirty="0" err="1" smtClean="0"/>
              <a:t>referents</a:t>
            </a:r>
            <a:endParaRPr lang="de-DE" dirty="0" smtClean="0"/>
          </a:p>
          <a:p>
            <a:endParaRPr lang="de-DE" dirty="0"/>
          </a:p>
        </p:txBody>
      </p:sp>
      <p:cxnSp>
        <p:nvCxnSpPr>
          <p:cNvPr id="5" name="Gerade Verbindung mit Pfeil 4"/>
          <p:cNvCxnSpPr/>
          <p:nvPr/>
        </p:nvCxnSpPr>
        <p:spPr bwMode="auto">
          <a:xfrm rot="10800000">
            <a:off x="2859867" y="4063211"/>
            <a:ext cx="1071570" cy="10001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Gerade Verbindung mit Pfeil 5"/>
          <p:cNvCxnSpPr/>
          <p:nvPr/>
        </p:nvCxnSpPr>
        <p:spPr bwMode="auto">
          <a:xfrm flipV="1">
            <a:off x="4288627" y="4134649"/>
            <a:ext cx="1857388" cy="92869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Gerade Verbindung mit Pfeil 6"/>
          <p:cNvCxnSpPr/>
          <p:nvPr/>
        </p:nvCxnSpPr>
        <p:spPr bwMode="auto">
          <a:xfrm rot="5400000" flipH="1" flipV="1">
            <a:off x="3894924" y="4313244"/>
            <a:ext cx="929488" cy="57229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3" y="562749"/>
            <a:ext cx="8374964" cy="851717"/>
          </a:xfrm>
        </p:spPr>
        <p:txBody>
          <a:bodyPr/>
          <a:lstStyle/>
          <a:p>
            <a:r>
              <a:rPr lang="de-DE" dirty="0" smtClean="0"/>
              <a:t>Desiderata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 simple </a:t>
            </a:r>
            <a:r>
              <a:rPr lang="de-DE" dirty="0" err="1" smtClean="0"/>
              <a:t>scheme</a:t>
            </a:r>
            <a:r>
              <a:rPr lang="de-DE" dirty="0" smtClean="0"/>
              <a:t> </a:t>
            </a:r>
            <a:r>
              <a:rPr lang="de-DE" dirty="0" err="1" smtClean="0"/>
              <a:t>based</a:t>
            </a:r>
            <a:r>
              <a:rPr lang="de-DE" dirty="0" smtClean="0"/>
              <a:t> on </a:t>
            </a:r>
            <a:r>
              <a:rPr lang="de-DE" dirty="0" err="1" smtClean="0"/>
              <a:t>clear</a:t>
            </a:r>
            <a:r>
              <a:rPr lang="de-DE" dirty="0" smtClean="0"/>
              <a:t> </a:t>
            </a:r>
            <a:r>
              <a:rPr lang="de-DE" dirty="0" err="1" smtClean="0"/>
              <a:t>theoretical</a:t>
            </a:r>
            <a:r>
              <a:rPr lang="de-DE" dirty="0" smtClean="0"/>
              <a:t> </a:t>
            </a:r>
            <a:r>
              <a:rPr lang="de-DE" dirty="0" err="1" smtClean="0"/>
              <a:t>assumptions</a:t>
            </a:r>
            <a:endParaRPr lang="de-DE" dirty="0" smtClean="0"/>
          </a:p>
          <a:p>
            <a:r>
              <a:rPr lang="de-DE" dirty="0" err="1" smtClean="0"/>
              <a:t>Good</a:t>
            </a:r>
            <a:r>
              <a:rPr lang="de-DE" dirty="0" smtClean="0"/>
              <a:t> inter-</a:t>
            </a:r>
            <a:r>
              <a:rPr lang="de-DE" dirty="0" err="1" smtClean="0"/>
              <a:t>coder</a:t>
            </a:r>
            <a:r>
              <a:rPr lang="de-DE" dirty="0" smtClean="0"/>
              <a:t> </a:t>
            </a:r>
            <a:r>
              <a:rPr lang="de-DE" dirty="0" err="1" smtClean="0"/>
              <a:t>agreement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different </a:t>
            </a:r>
            <a:r>
              <a:rPr lang="de-DE" dirty="0" err="1" smtClean="0"/>
              <a:t>textual</a:t>
            </a:r>
            <a:r>
              <a:rPr lang="de-DE" dirty="0" smtClean="0"/>
              <a:t> </a:t>
            </a:r>
            <a:r>
              <a:rPr lang="de-DE" dirty="0" err="1" smtClean="0"/>
              <a:t>genres</a:t>
            </a:r>
            <a:endParaRPr lang="de-DE" dirty="0" smtClean="0"/>
          </a:p>
          <a:p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coverage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all nominal </a:t>
            </a:r>
            <a:r>
              <a:rPr lang="de-DE" dirty="0" err="1" smtClean="0"/>
              <a:t>expressions</a:t>
            </a:r>
            <a:endParaRPr lang="de-DE" dirty="0" smtClean="0"/>
          </a:p>
          <a:p>
            <a:r>
              <a:rPr lang="de-DE" dirty="0" err="1" smtClean="0"/>
              <a:t>Capable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dealing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recursive</a:t>
            </a:r>
            <a:r>
              <a:rPr lang="de-DE" dirty="0" smtClean="0"/>
              <a:t> </a:t>
            </a:r>
            <a:r>
              <a:rPr lang="de-DE" dirty="0" err="1" smtClean="0"/>
              <a:t>embeddings</a:t>
            </a: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 marL="514350" indent="-514350">
              <a:buAutoNum type="arabicParenBoth"/>
            </a:pPr>
            <a:r>
              <a:rPr lang="de-DE" sz="2800" dirty="0" smtClean="0">
                <a:solidFill>
                  <a:srgbClr val="FF0000"/>
                </a:solidFill>
              </a:rPr>
              <a:t>[</a:t>
            </a:r>
            <a:r>
              <a:rPr lang="de-DE" sz="2800" dirty="0" err="1" smtClean="0">
                <a:solidFill>
                  <a:srgbClr val="FF0000"/>
                </a:solidFill>
              </a:rPr>
              <a:t>the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</a:rPr>
              <a:t>red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</a:rPr>
              <a:t>gem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smtClean="0">
                <a:solidFill>
                  <a:schemeClr val="accent2"/>
                </a:solidFill>
              </a:rPr>
              <a:t>[in </a:t>
            </a:r>
            <a:r>
              <a:rPr lang="de-DE" sz="2800" dirty="0" smtClean="0"/>
              <a:t>[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Queen‘s</a:t>
            </a:r>
            <a:r>
              <a:rPr lang="de-DE" sz="2800" dirty="0" smtClean="0"/>
              <a:t>] </a:t>
            </a:r>
            <a:r>
              <a:rPr lang="de-DE" sz="2800" b="1" baseline="-25000" dirty="0" smtClean="0"/>
              <a:t>A</a:t>
            </a:r>
            <a:r>
              <a:rPr lang="de-DE" sz="2800" dirty="0" smtClean="0"/>
              <a:t> </a:t>
            </a:r>
            <a:r>
              <a:rPr lang="de-DE" sz="2800" dirty="0" err="1" smtClean="0">
                <a:solidFill>
                  <a:schemeClr val="accent2"/>
                </a:solidFill>
              </a:rPr>
              <a:t>crown</a:t>
            </a:r>
            <a:r>
              <a:rPr lang="de-DE" sz="2800" dirty="0" smtClean="0">
                <a:solidFill>
                  <a:schemeClr val="accent2"/>
                </a:solidFill>
              </a:rPr>
              <a:t>] </a:t>
            </a:r>
            <a:r>
              <a:rPr lang="de-DE" sz="2800" b="1" baseline="-25000" dirty="0" smtClean="0">
                <a:solidFill>
                  <a:schemeClr val="accent2"/>
                </a:solidFill>
              </a:rPr>
              <a:t>B</a:t>
            </a:r>
            <a:r>
              <a:rPr lang="de-DE" sz="2800" dirty="0" smtClean="0">
                <a:solidFill>
                  <a:schemeClr val="accent2"/>
                </a:solidFill>
              </a:rPr>
              <a:t> </a:t>
            </a:r>
            <a:r>
              <a:rPr lang="de-DE" sz="2800" dirty="0" smtClean="0">
                <a:solidFill>
                  <a:srgbClr val="FF0000"/>
                </a:solidFill>
              </a:rPr>
              <a:t>] </a:t>
            </a:r>
            <a:r>
              <a:rPr lang="de-DE" sz="2800" b="1" baseline="-25000" dirty="0" smtClean="0">
                <a:solidFill>
                  <a:srgbClr val="FF0000"/>
                </a:solidFill>
              </a:rPr>
              <a:t>C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None/>
            </a:pPr>
            <a:endParaRPr lang="de-DE" sz="2800" dirty="0" smtClean="0">
              <a:solidFill>
                <a:schemeClr val="accent2"/>
              </a:solidFill>
            </a:endParaRPr>
          </a:p>
          <a:p>
            <a:pPr marL="514350" indent="-514350">
              <a:buNone/>
            </a:pPr>
            <a:r>
              <a:rPr lang="de-DE" dirty="0" smtClean="0"/>
              <a:t>				</a:t>
            </a:r>
          </a:p>
          <a:p>
            <a:pPr marL="514350" indent="-514350">
              <a:buNone/>
            </a:pPr>
            <a:r>
              <a:rPr lang="de-DE" dirty="0" smtClean="0"/>
              <a:t>				3 </a:t>
            </a:r>
            <a:r>
              <a:rPr lang="de-DE" dirty="0" err="1" smtClean="0"/>
              <a:t>referents</a:t>
            </a:r>
            <a:endParaRPr lang="de-DE" dirty="0" smtClean="0"/>
          </a:p>
          <a:p>
            <a:pPr marL="514350" indent="-514350">
              <a:buNone/>
            </a:pPr>
            <a:endParaRPr lang="de-DE" dirty="0" smtClean="0"/>
          </a:p>
          <a:p>
            <a:pPr marL="514350" indent="-514350">
              <a:buNone/>
            </a:pPr>
            <a:r>
              <a:rPr lang="de-DE" dirty="0" smtClean="0"/>
              <a:t>			</a:t>
            </a:r>
            <a:r>
              <a:rPr lang="de-DE" dirty="0" smtClean="0">
                <a:sym typeface="Wingdings"/>
              </a:rPr>
              <a:t> 	3 </a:t>
            </a:r>
            <a:r>
              <a:rPr lang="de-DE" dirty="0" err="1" smtClean="0">
                <a:sym typeface="Wingdings"/>
              </a:rPr>
              <a:t>nested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labels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for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information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status</a:t>
            </a:r>
            <a:endParaRPr lang="de-DE" dirty="0" smtClean="0"/>
          </a:p>
          <a:p>
            <a:endParaRPr lang="de-DE" dirty="0"/>
          </a:p>
        </p:txBody>
      </p:sp>
      <p:cxnSp>
        <p:nvCxnSpPr>
          <p:cNvPr id="5" name="Gerade Verbindung mit Pfeil 4"/>
          <p:cNvCxnSpPr/>
          <p:nvPr/>
        </p:nvCxnSpPr>
        <p:spPr bwMode="auto">
          <a:xfrm flipV="1">
            <a:off x="4645817" y="4206087"/>
            <a:ext cx="3071834" cy="16430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Gerade Verbindung mit Pfeil 5"/>
          <p:cNvCxnSpPr/>
          <p:nvPr/>
        </p:nvCxnSpPr>
        <p:spPr bwMode="auto">
          <a:xfrm flipV="1">
            <a:off x="4431503" y="4134649"/>
            <a:ext cx="2857520" cy="17145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Gerade Verbindung mit Pfeil 6"/>
          <p:cNvCxnSpPr/>
          <p:nvPr/>
        </p:nvCxnSpPr>
        <p:spPr bwMode="auto">
          <a:xfrm rot="5400000" flipH="1" flipV="1">
            <a:off x="4252511" y="4170765"/>
            <a:ext cx="1715306" cy="16430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levels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givenness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413" y="1205691"/>
            <a:ext cx="8748872" cy="5286412"/>
          </a:xfrm>
        </p:spPr>
        <p:txBody>
          <a:bodyPr/>
          <a:lstStyle/>
          <a:p>
            <a:r>
              <a:rPr lang="de-DE" dirty="0" err="1" smtClean="0"/>
              <a:t>Givenness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b="1" dirty="0" err="1" smtClean="0"/>
              <a:t>words</a:t>
            </a:r>
            <a:r>
              <a:rPr lang="de-DE" b="1" dirty="0" smtClean="0"/>
              <a:t>:</a:t>
            </a:r>
            <a:r>
              <a:rPr lang="de-DE" dirty="0" smtClean="0"/>
              <a:t> </a:t>
            </a:r>
            <a:r>
              <a:rPr lang="de-DE" i="1" dirty="0" err="1" smtClean="0"/>
              <a:t>repetition</a:t>
            </a:r>
            <a:r>
              <a:rPr lang="de-DE" i="1" dirty="0" smtClean="0"/>
              <a:t>, </a:t>
            </a:r>
            <a:r>
              <a:rPr lang="de-DE" i="1" dirty="0" err="1" smtClean="0"/>
              <a:t>synonymy</a:t>
            </a:r>
            <a:r>
              <a:rPr lang="de-DE" i="1" dirty="0" smtClean="0"/>
              <a:t>, </a:t>
            </a:r>
            <a:r>
              <a:rPr lang="de-DE" i="1" dirty="0" err="1" smtClean="0"/>
              <a:t>hypernymy</a:t>
            </a:r>
            <a:endParaRPr lang="de-DE" i="1" dirty="0" smtClean="0"/>
          </a:p>
          <a:p>
            <a:pPr marL="457200" indent="-457200">
              <a:buNone/>
            </a:pPr>
            <a:r>
              <a:rPr lang="de-DE" dirty="0" smtClean="0"/>
              <a:t>(2)	{On </a:t>
            </a:r>
            <a:r>
              <a:rPr lang="de-DE" dirty="0" err="1" smtClean="0"/>
              <a:t>my</a:t>
            </a:r>
            <a:r>
              <a:rPr lang="de-DE" dirty="0" smtClean="0"/>
              <a:t> </a:t>
            </a:r>
            <a:r>
              <a:rPr lang="de-DE" dirty="0" err="1" smtClean="0"/>
              <a:t>way</a:t>
            </a:r>
            <a:r>
              <a:rPr lang="de-DE" dirty="0" smtClean="0"/>
              <a:t> </a:t>
            </a:r>
            <a:r>
              <a:rPr lang="de-DE" dirty="0" err="1" smtClean="0"/>
              <a:t>home</a:t>
            </a:r>
            <a:r>
              <a:rPr lang="de-DE" dirty="0" smtClean="0"/>
              <a:t>, I </a:t>
            </a:r>
            <a:r>
              <a:rPr lang="de-DE" dirty="0" err="1" smtClean="0"/>
              <a:t>saw</a:t>
            </a:r>
            <a:r>
              <a:rPr lang="de-DE" dirty="0" smtClean="0"/>
              <a:t> a </a:t>
            </a:r>
            <a:r>
              <a:rPr lang="de-DE" b="1" dirty="0" err="1" smtClean="0"/>
              <a:t>poodle</a:t>
            </a:r>
            <a:r>
              <a:rPr lang="de-DE" dirty="0" smtClean="0"/>
              <a:t>.</a:t>
            </a:r>
          </a:p>
          <a:p>
            <a:pPr marL="457200" indent="-457200">
              <a:buNone/>
            </a:pPr>
            <a:r>
              <a:rPr lang="de-DE" dirty="0" smtClean="0"/>
              <a:t>	a.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reminded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Anna‘s</a:t>
            </a:r>
            <a:r>
              <a:rPr lang="de-DE" dirty="0" smtClean="0"/>
              <a:t> </a:t>
            </a:r>
            <a:r>
              <a:rPr lang="de-DE" u="sng" dirty="0" err="1" smtClean="0"/>
              <a:t>poodle</a:t>
            </a:r>
            <a:r>
              <a:rPr lang="de-DE" dirty="0" smtClean="0"/>
              <a:t>.	</a:t>
            </a:r>
          </a:p>
          <a:p>
            <a:pPr marL="457200" indent="-457200">
              <a:buNone/>
            </a:pPr>
            <a:r>
              <a:rPr lang="de-DE" dirty="0" smtClean="0"/>
              <a:t>	b.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reminded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Anna‘s</a:t>
            </a:r>
            <a:r>
              <a:rPr lang="de-DE" dirty="0" smtClean="0"/>
              <a:t> </a:t>
            </a:r>
            <a:r>
              <a:rPr lang="de-DE" u="sng" dirty="0" err="1" smtClean="0"/>
              <a:t>dog</a:t>
            </a:r>
            <a:r>
              <a:rPr lang="de-DE" dirty="0" smtClean="0"/>
              <a:t>.		</a:t>
            </a:r>
          </a:p>
          <a:p>
            <a:pPr marL="457200" indent="-457200">
              <a:buNone/>
            </a:pPr>
            <a:endParaRPr lang="de-DE" dirty="0" smtClean="0"/>
          </a:p>
          <a:p>
            <a:pPr marL="457200" indent="-457200"/>
            <a:r>
              <a:rPr lang="de-DE" dirty="0" err="1" smtClean="0"/>
              <a:t>Givenness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b="1" dirty="0" err="1" smtClean="0"/>
              <a:t>referents</a:t>
            </a:r>
            <a:r>
              <a:rPr lang="de-DE" b="1" dirty="0" smtClean="0"/>
              <a:t>:</a:t>
            </a:r>
            <a:r>
              <a:rPr lang="de-DE" i="1" dirty="0" smtClean="0"/>
              <a:t> </a:t>
            </a:r>
            <a:r>
              <a:rPr lang="de-DE" i="1" dirty="0" err="1" smtClean="0"/>
              <a:t>coreference</a:t>
            </a:r>
            <a:endParaRPr lang="de-DE" dirty="0" smtClean="0"/>
          </a:p>
          <a:p>
            <a:pPr marL="457200" indent="-457200">
              <a:buNone/>
            </a:pPr>
            <a:r>
              <a:rPr lang="de-DE" dirty="0" smtClean="0"/>
              <a:t>(3) {On </a:t>
            </a:r>
            <a:r>
              <a:rPr lang="de-DE" dirty="0" err="1" smtClean="0"/>
              <a:t>my</a:t>
            </a:r>
            <a:r>
              <a:rPr lang="de-DE" dirty="0" smtClean="0"/>
              <a:t> </a:t>
            </a:r>
            <a:r>
              <a:rPr lang="de-DE" dirty="0" err="1" smtClean="0"/>
              <a:t>way</a:t>
            </a:r>
            <a:r>
              <a:rPr lang="de-DE" dirty="0" smtClean="0"/>
              <a:t> </a:t>
            </a:r>
            <a:r>
              <a:rPr lang="de-DE" dirty="0" err="1" smtClean="0"/>
              <a:t>home</a:t>
            </a:r>
            <a:r>
              <a:rPr lang="de-DE" dirty="0" smtClean="0"/>
              <a:t>, I </a:t>
            </a:r>
            <a:r>
              <a:rPr lang="de-DE" dirty="0" err="1" smtClean="0"/>
              <a:t>saw</a:t>
            </a:r>
            <a:r>
              <a:rPr lang="de-DE" dirty="0" smtClean="0"/>
              <a:t> </a:t>
            </a:r>
            <a:r>
              <a:rPr lang="de-DE" b="1" dirty="0" smtClean="0"/>
              <a:t>a </a:t>
            </a:r>
            <a:r>
              <a:rPr lang="de-DE" b="1" dirty="0" err="1" smtClean="0"/>
              <a:t>poodle</a:t>
            </a:r>
            <a:r>
              <a:rPr lang="de-DE" dirty="0" smtClean="0"/>
              <a:t>.}</a:t>
            </a:r>
          </a:p>
          <a:p>
            <a:pPr marL="457200" indent="-457200">
              <a:buNone/>
            </a:pPr>
            <a:r>
              <a:rPr lang="de-DE" dirty="0" smtClean="0"/>
              <a:t>	a. </a:t>
            </a:r>
            <a:r>
              <a:rPr lang="de-DE" u="sng" dirty="0" smtClean="0"/>
              <a:t>The </a:t>
            </a:r>
            <a:r>
              <a:rPr lang="de-DE" u="sng" dirty="0" err="1" smtClean="0"/>
              <a:t>poodle</a:t>
            </a:r>
            <a:r>
              <a:rPr lang="de-DE" u="sng" dirty="0" smtClean="0"/>
              <a:t> / </a:t>
            </a:r>
            <a:r>
              <a:rPr lang="de-DE" u="sng" dirty="0" err="1" smtClean="0"/>
              <a:t>It</a:t>
            </a:r>
            <a:r>
              <a:rPr lang="de-DE" u="sng" dirty="0" smtClean="0"/>
              <a:t> </a:t>
            </a:r>
            <a:r>
              <a:rPr lang="de-DE" dirty="0" err="1" smtClean="0"/>
              <a:t>tried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bite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.</a:t>
            </a:r>
          </a:p>
          <a:p>
            <a:pPr marL="457200" indent="-457200">
              <a:buNone/>
            </a:pPr>
            <a:r>
              <a:rPr lang="de-DE" dirty="0" smtClean="0"/>
              <a:t>	b. </a:t>
            </a:r>
            <a:r>
              <a:rPr lang="de-DE" u="sng" dirty="0" smtClean="0"/>
              <a:t>The stupid </a:t>
            </a:r>
            <a:r>
              <a:rPr lang="de-DE" u="sng" dirty="0" err="1" smtClean="0"/>
              <a:t>beast</a:t>
            </a:r>
            <a:r>
              <a:rPr lang="de-DE" u="sng" dirty="0" smtClean="0"/>
              <a:t> </a:t>
            </a:r>
            <a:r>
              <a:rPr lang="de-DE" dirty="0" err="1" smtClean="0"/>
              <a:t>tried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bite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.</a:t>
            </a:r>
          </a:p>
          <a:p>
            <a:pPr marL="457200" indent="-457200">
              <a:buNone/>
            </a:pPr>
            <a:endParaRPr lang="de-DE" dirty="0" smtClean="0"/>
          </a:p>
        </p:txBody>
      </p:sp>
      <p:pic>
        <p:nvPicPr>
          <p:cNvPr id="5" name="Grafik 4" descr="pood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767" y="2134385"/>
            <a:ext cx="2643206" cy="2625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levels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givenness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413" y="1205691"/>
            <a:ext cx="8748872" cy="5286412"/>
          </a:xfrm>
        </p:spPr>
        <p:txBody>
          <a:bodyPr/>
          <a:lstStyle/>
          <a:p>
            <a:r>
              <a:rPr lang="de-DE" dirty="0" err="1" smtClean="0"/>
              <a:t>Givenness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b="1" dirty="0" err="1" smtClean="0"/>
              <a:t>words</a:t>
            </a:r>
            <a:r>
              <a:rPr lang="de-DE" b="1" dirty="0" smtClean="0"/>
              <a:t>:</a:t>
            </a:r>
            <a:r>
              <a:rPr lang="de-DE" dirty="0" smtClean="0"/>
              <a:t> </a:t>
            </a:r>
            <a:r>
              <a:rPr lang="de-DE" i="1" dirty="0" err="1" smtClean="0"/>
              <a:t>repetition</a:t>
            </a:r>
            <a:r>
              <a:rPr lang="de-DE" i="1" dirty="0" smtClean="0"/>
              <a:t>, </a:t>
            </a:r>
            <a:r>
              <a:rPr lang="de-DE" i="1" dirty="0" err="1" smtClean="0"/>
              <a:t>synonymy</a:t>
            </a:r>
            <a:r>
              <a:rPr lang="de-DE" i="1" dirty="0" smtClean="0"/>
              <a:t>, </a:t>
            </a:r>
            <a:r>
              <a:rPr lang="de-DE" i="1" dirty="0" err="1" smtClean="0"/>
              <a:t>hypernymy</a:t>
            </a:r>
            <a:endParaRPr lang="de-DE" i="1" dirty="0" smtClean="0"/>
          </a:p>
          <a:p>
            <a:pPr marL="457200" indent="-457200">
              <a:buNone/>
            </a:pPr>
            <a:r>
              <a:rPr lang="de-DE" dirty="0" smtClean="0"/>
              <a:t>(2)	{On </a:t>
            </a:r>
            <a:r>
              <a:rPr lang="de-DE" dirty="0" err="1" smtClean="0"/>
              <a:t>my</a:t>
            </a:r>
            <a:r>
              <a:rPr lang="de-DE" dirty="0" smtClean="0"/>
              <a:t> </a:t>
            </a:r>
            <a:r>
              <a:rPr lang="de-DE" dirty="0" err="1" smtClean="0"/>
              <a:t>way</a:t>
            </a:r>
            <a:r>
              <a:rPr lang="de-DE" dirty="0" smtClean="0"/>
              <a:t> </a:t>
            </a:r>
            <a:r>
              <a:rPr lang="de-DE" dirty="0" err="1" smtClean="0"/>
              <a:t>home</a:t>
            </a:r>
            <a:r>
              <a:rPr lang="de-DE" dirty="0" smtClean="0"/>
              <a:t>, I </a:t>
            </a:r>
            <a:r>
              <a:rPr lang="de-DE" dirty="0" err="1" smtClean="0"/>
              <a:t>saw</a:t>
            </a:r>
            <a:r>
              <a:rPr lang="de-DE" dirty="0" smtClean="0"/>
              <a:t> a </a:t>
            </a:r>
            <a:r>
              <a:rPr lang="de-DE" b="1" dirty="0" err="1" smtClean="0"/>
              <a:t>poodle</a:t>
            </a:r>
            <a:r>
              <a:rPr lang="de-DE" dirty="0" smtClean="0"/>
              <a:t>.</a:t>
            </a:r>
          </a:p>
          <a:p>
            <a:pPr marL="457200" indent="-457200">
              <a:buNone/>
            </a:pPr>
            <a:r>
              <a:rPr lang="de-DE" dirty="0" smtClean="0"/>
              <a:t>	a.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reminded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Anna‘s</a:t>
            </a:r>
            <a:r>
              <a:rPr lang="de-DE" dirty="0" smtClean="0"/>
              <a:t> </a:t>
            </a:r>
            <a:r>
              <a:rPr lang="de-DE" u="sng" dirty="0" err="1" smtClean="0"/>
              <a:t>poodle</a:t>
            </a:r>
            <a:r>
              <a:rPr lang="de-DE" dirty="0" smtClean="0"/>
              <a:t>.	</a:t>
            </a:r>
          </a:p>
          <a:p>
            <a:pPr marL="457200" indent="-457200">
              <a:buNone/>
            </a:pPr>
            <a:r>
              <a:rPr lang="de-DE" dirty="0" smtClean="0"/>
              <a:t>	b.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reminded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Anna‘s</a:t>
            </a:r>
            <a:r>
              <a:rPr lang="de-DE" dirty="0" smtClean="0"/>
              <a:t> </a:t>
            </a:r>
            <a:r>
              <a:rPr lang="de-DE" u="sng" dirty="0" err="1" smtClean="0"/>
              <a:t>dog</a:t>
            </a:r>
            <a:r>
              <a:rPr lang="de-DE" dirty="0" smtClean="0"/>
              <a:t>.		</a:t>
            </a:r>
          </a:p>
          <a:p>
            <a:pPr marL="457200" indent="-457200">
              <a:buNone/>
            </a:pPr>
            <a:endParaRPr lang="de-DE" dirty="0" smtClean="0"/>
          </a:p>
          <a:p>
            <a:pPr marL="457200" indent="-457200"/>
            <a:r>
              <a:rPr lang="de-DE" dirty="0" err="1" smtClean="0"/>
              <a:t>Givenness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b="1" dirty="0" err="1" smtClean="0"/>
              <a:t>referents</a:t>
            </a:r>
            <a:r>
              <a:rPr lang="de-DE" b="1" dirty="0" smtClean="0"/>
              <a:t>:</a:t>
            </a:r>
            <a:r>
              <a:rPr lang="de-DE" i="1" dirty="0" smtClean="0"/>
              <a:t> </a:t>
            </a:r>
            <a:r>
              <a:rPr lang="de-DE" i="1" dirty="0" err="1" smtClean="0"/>
              <a:t>coreference</a:t>
            </a:r>
            <a:endParaRPr lang="de-DE" dirty="0" smtClean="0"/>
          </a:p>
          <a:p>
            <a:pPr marL="457200" indent="-457200">
              <a:buNone/>
            </a:pPr>
            <a:r>
              <a:rPr lang="de-DE" dirty="0" smtClean="0"/>
              <a:t>(3) {On </a:t>
            </a:r>
            <a:r>
              <a:rPr lang="de-DE" dirty="0" err="1" smtClean="0"/>
              <a:t>my</a:t>
            </a:r>
            <a:r>
              <a:rPr lang="de-DE" dirty="0" smtClean="0"/>
              <a:t> </a:t>
            </a:r>
            <a:r>
              <a:rPr lang="de-DE" dirty="0" err="1" smtClean="0"/>
              <a:t>way</a:t>
            </a:r>
            <a:r>
              <a:rPr lang="de-DE" dirty="0" smtClean="0"/>
              <a:t> </a:t>
            </a:r>
            <a:r>
              <a:rPr lang="de-DE" dirty="0" err="1" smtClean="0"/>
              <a:t>home</a:t>
            </a:r>
            <a:r>
              <a:rPr lang="de-DE" dirty="0" smtClean="0"/>
              <a:t>, I </a:t>
            </a:r>
            <a:r>
              <a:rPr lang="de-DE" dirty="0" err="1" smtClean="0"/>
              <a:t>saw</a:t>
            </a:r>
            <a:r>
              <a:rPr lang="de-DE" dirty="0" smtClean="0"/>
              <a:t> </a:t>
            </a:r>
            <a:r>
              <a:rPr lang="de-DE" b="1" dirty="0" smtClean="0"/>
              <a:t>a </a:t>
            </a:r>
            <a:r>
              <a:rPr lang="de-DE" b="1" dirty="0" err="1" smtClean="0"/>
              <a:t>poodle</a:t>
            </a:r>
            <a:r>
              <a:rPr lang="de-DE" dirty="0" smtClean="0"/>
              <a:t>.}</a:t>
            </a:r>
          </a:p>
          <a:p>
            <a:pPr marL="457200" indent="-457200">
              <a:buNone/>
            </a:pPr>
            <a:r>
              <a:rPr lang="de-DE" dirty="0" smtClean="0"/>
              <a:t>	a. </a:t>
            </a:r>
            <a:r>
              <a:rPr lang="de-DE" u="sng" dirty="0" smtClean="0"/>
              <a:t>The </a:t>
            </a:r>
            <a:r>
              <a:rPr lang="de-DE" u="sng" dirty="0" err="1" smtClean="0"/>
              <a:t>poodle</a:t>
            </a:r>
            <a:r>
              <a:rPr lang="de-DE" u="sng" dirty="0" smtClean="0"/>
              <a:t> / </a:t>
            </a:r>
            <a:r>
              <a:rPr lang="de-DE" u="sng" dirty="0" err="1" smtClean="0"/>
              <a:t>It</a:t>
            </a:r>
            <a:r>
              <a:rPr lang="de-DE" u="sng" dirty="0" smtClean="0"/>
              <a:t> </a:t>
            </a:r>
            <a:r>
              <a:rPr lang="de-DE" dirty="0" err="1" smtClean="0"/>
              <a:t>tried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bite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.</a:t>
            </a:r>
          </a:p>
          <a:p>
            <a:pPr marL="457200" indent="-457200">
              <a:buNone/>
            </a:pPr>
            <a:r>
              <a:rPr lang="de-DE" dirty="0" smtClean="0"/>
              <a:t>	b. </a:t>
            </a:r>
            <a:r>
              <a:rPr lang="de-DE" u="sng" dirty="0" smtClean="0"/>
              <a:t>The stupid </a:t>
            </a:r>
            <a:r>
              <a:rPr lang="de-DE" u="sng" dirty="0" err="1" smtClean="0"/>
              <a:t>beast</a:t>
            </a:r>
            <a:r>
              <a:rPr lang="de-DE" u="sng" dirty="0" smtClean="0"/>
              <a:t> </a:t>
            </a:r>
            <a:r>
              <a:rPr lang="de-DE" dirty="0" err="1" smtClean="0"/>
              <a:t>tried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bite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.</a:t>
            </a:r>
          </a:p>
          <a:p>
            <a:pPr marL="457200" indent="-457200">
              <a:buNone/>
            </a:pPr>
            <a:endParaRPr lang="de-DE" dirty="0" smtClean="0"/>
          </a:p>
          <a:p>
            <a:pPr marL="457200" indent="-457200"/>
            <a:r>
              <a:rPr lang="de-DE" dirty="0" smtClean="0"/>
              <a:t>Keep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apart!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following</a:t>
            </a:r>
            <a:r>
              <a:rPr lang="de-DE" dirty="0" smtClean="0"/>
              <a:t>: </a:t>
            </a:r>
            <a:r>
              <a:rPr lang="de-DE" b="1" cap="small" dirty="0" err="1" smtClean="0">
                <a:solidFill>
                  <a:srgbClr val="FF0000"/>
                </a:solidFill>
              </a:rPr>
              <a:t>given</a:t>
            </a:r>
            <a:r>
              <a:rPr lang="de-DE" b="1" dirty="0" smtClean="0">
                <a:solidFill>
                  <a:srgbClr val="FF0000"/>
                </a:solidFill>
              </a:rPr>
              <a:t> ≡ </a:t>
            </a:r>
            <a:r>
              <a:rPr lang="de-DE" b="1" dirty="0" err="1" smtClean="0">
                <a:solidFill>
                  <a:srgbClr val="FF0000"/>
                </a:solidFill>
              </a:rPr>
              <a:t>coreferential</a:t>
            </a:r>
            <a:endParaRPr lang="de-DE" b="1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de-DE" dirty="0" smtClean="0"/>
              <a:t>But </a:t>
            </a:r>
            <a:r>
              <a:rPr lang="de-DE" dirty="0" err="1" smtClean="0"/>
              <a:t>see</a:t>
            </a:r>
            <a:r>
              <a:rPr lang="de-DE" dirty="0" smtClean="0"/>
              <a:t> Baumann &amp; Riester (2010) </a:t>
            </a:r>
            <a:r>
              <a:rPr lang="de-DE" dirty="0" err="1" smtClean="0"/>
              <a:t>for</a:t>
            </a:r>
            <a:r>
              <a:rPr lang="de-DE" dirty="0" smtClean="0"/>
              <a:t> a </a:t>
            </a:r>
            <a:r>
              <a:rPr lang="de-DE" dirty="0" err="1" smtClean="0"/>
              <a:t>two-level</a:t>
            </a:r>
            <a:r>
              <a:rPr lang="de-DE" dirty="0" smtClean="0"/>
              <a:t> </a:t>
            </a:r>
            <a:r>
              <a:rPr lang="de-DE" dirty="0" err="1" smtClean="0"/>
              <a:t>scheme</a:t>
            </a:r>
            <a:endParaRPr lang="de-DE" dirty="0" smtClean="0"/>
          </a:p>
          <a:p>
            <a:pPr marL="457200" indent="-457200">
              <a:buNone/>
            </a:pPr>
            <a:r>
              <a:rPr lang="de-DE" dirty="0" smtClean="0"/>
              <a:t>		(</a:t>
            </a:r>
            <a:r>
              <a:rPr lang="de-DE" dirty="0" smtClean="0">
                <a:sym typeface="Wingdings"/>
              </a:rPr>
              <a:t> </a:t>
            </a:r>
            <a:r>
              <a:rPr lang="de-DE" dirty="0" err="1" smtClean="0">
                <a:sym typeface="Wingdings"/>
              </a:rPr>
              <a:t>Importance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for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prosody</a:t>
            </a:r>
            <a:r>
              <a:rPr lang="de-DE" dirty="0" smtClean="0">
                <a:sym typeface="Wingdings"/>
              </a:rPr>
              <a:t>)</a:t>
            </a:r>
            <a:endParaRPr lang="de-DE" dirty="0" smtClean="0"/>
          </a:p>
          <a:p>
            <a:pPr marL="457200" indent="-457200">
              <a:buNone/>
            </a:pPr>
            <a:endParaRPr lang="de-DE" dirty="0" smtClean="0"/>
          </a:p>
        </p:txBody>
      </p:sp>
      <p:pic>
        <p:nvPicPr>
          <p:cNvPr id="5" name="Grafik 4" descr="pood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767" y="2134385"/>
            <a:ext cx="2643206" cy="2625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3" y="562750"/>
            <a:ext cx="8748872" cy="500065"/>
          </a:xfrm>
        </p:spPr>
        <p:txBody>
          <a:bodyPr/>
          <a:lstStyle/>
          <a:p>
            <a:r>
              <a:rPr lang="de-DE" dirty="0" err="1" smtClean="0"/>
              <a:t>Context</a:t>
            </a:r>
            <a:r>
              <a:rPr lang="de-DE" dirty="0" smtClean="0"/>
              <a:t> </a:t>
            </a:r>
            <a:r>
              <a:rPr lang="de-DE" dirty="0" err="1" smtClean="0"/>
              <a:t>Theory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1431107" y="848501"/>
          <a:ext cx="800105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634187"/>
            <a:ext cx="8374965" cy="780279"/>
          </a:xfrm>
        </p:spPr>
        <p:txBody>
          <a:bodyPr/>
          <a:lstStyle/>
          <a:p>
            <a:r>
              <a:rPr lang="de-DE" dirty="0" smtClean="0"/>
              <a:t>A Simple </a:t>
            </a:r>
            <a:r>
              <a:rPr lang="de-DE" dirty="0" err="1" smtClean="0"/>
              <a:t>Rule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Definite </a:t>
            </a:r>
            <a:r>
              <a:rPr lang="de-DE" dirty="0" err="1" smtClean="0"/>
              <a:t>Expressions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Definite </a:t>
            </a:r>
            <a:r>
              <a:rPr lang="de-DE" dirty="0" err="1" smtClean="0"/>
              <a:t>descriptions</a:t>
            </a:r>
            <a:r>
              <a:rPr lang="de-DE" dirty="0" smtClean="0"/>
              <a:t>, demonstratives, proper </a:t>
            </a:r>
            <a:r>
              <a:rPr lang="de-DE" dirty="0" err="1" smtClean="0"/>
              <a:t>names</a:t>
            </a:r>
            <a:r>
              <a:rPr lang="de-DE" dirty="0" smtClean="0"/>
              <a:t>, </a:t>
            </a:r>
            <a:r>
              <a:rPr lang="de-DE" dirty="0" err="1" smtClean="0"/>
              <a:t>pronouns</a:t>
            </a:r>
            <a:r>
              <a:rPr lang="de-DE" dirty="0" smtClean="0"/>
              <a:t> </a:t>
            </a:r>
            <a:r>
              <a:rPr lang="de-DE" dirty="0" err="1" smtClean="0"/>
              <a:t>trigger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b="1" dirty="0" err="1" smtClean="0"/>
              <a:t>presupposition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their</a:t>
            </a:r>
            <a:r>
              <a:rPr lang="de-DE" dirty="0" smtClean="0"/>
              <a:t> </a:t>
            </a:r>
            <a:r>
              <a:rPr lang="de-DE" b="1" dirty="0" err="1" smtClean="0"/>
              <a:t>referent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identified</a:t>
            </a:r>
            <a:r>
              <a:rPr lang="de-DE" dirty="0" smtClean="0"/>
              <a:t> </a:t>
            </a:r>
            <a:r>
              <a:rPr lang="de-DE" b="1" dirty="0" smtClean="0"/>
              <a:t>in „</a:t>
            </a:r>
            <a:r>
              <a:rPr lang="de-DE" b="1" dirty="0" err="1" smtClean="0"/>
              <a:t>the</a:t>
            </a:r>
            <a:r>
              <a:rPr lang="de-DE" b="1" dirty="0" smtClean="0"/>
              <a:t>“ </a:t>
            </a:r>
            <a:r>
              <a:rPr lang="de-DE" b="1" dirty="0" err="1" smtClean="0"/>
              <a:t>context</a:t>
            </a:r>
            <a:r>
              <a:rPr lang="de-DE" b="1" dirty="0" smtClean="0"/>
              <a:t> </a:t>
            </a:r>
            <a:r>
              <a:rPr lang="de-DE" dirty="0" smtClean="0"/>
              <a:t>(e.g. Heim, 1983; van der </a:t>
            </a:r>
            <a:r>
              <a:rPr lang="de-DE" dirty="0" err="1" smtClean="0"/>
              <a:t>Sandt</a:t>
            </a:r>
            <a:r>
              <a:rPr lang="de-DE" dirty="0" smtClean="0"/>
              <a:t>, 1992).</a:t>
            </a:r>
          </a:p>
          <a:p>
            <a:r>
              <a:rPr lang="de-DE" dirty="0" smtClean="0"/>
              <a:t>Claim: Information </a:t>
            </a:r>
            <a:r>
              <a:rPr lang="de-DE" dirty="0" err="1" smtClean="0"/>
              <a:t>status</a:t>
            </a:r>
            <a:r>
              <a:rPr lang="de-DE" dirty="0" smtClean="0"/>
              <a:t> </a:t>
            </a:r>
            <a:r>
              <a:rPr lang="de-DE" dirty="0" err="1" smtClean="0"/>
              <a:t>classes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directly</a:t>
            </a:r>
            <a:r>
              <a:rPr lang="de-DE" dirty="0" smtClean="0"/>
              <a:t> </a:t>
            </a:r>
            <a:r>
              <a:rPr lang="de-DE" dirty="0" err="1" smtClean="0"/>
              <a:t>reflect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four</a:t>
            </a:r>
            <a:r>
              <a:rPr lang="de-DE" dirty="0" smtClean="0"/>
              <a:t> </a:t>
            </a:r>
            <a:r>
              <a:rPr lang="de-DE" dirty="0" err="1" smtClean="0"/>
              <a:t>context</a:t>
            </a:r>
            <a:r>
              <a:rPr lang="de-DE" dirty="0" smtClean="0"/>
              <a:t> </a:t>
            </a:r>
            <a:r>
              <a:rPr lang="de-DE" dirty="0" err="1" smtClean="0"/>
              <a:t>components</a:t>
            </a:r>
            <a:r>
              <a:rPr lang="de-DE" dirty="0" smtClean="0"/>
              <a:t>.</a:t>
            </a:r>
          </a:p>
          <a:p>
            <a:pPr>
              <a:buNone/>
            </a:pPr>
            <a:r>
              <a:rPr lang="de-DE" dirty="0" smtClean="0"/>
              <a:t>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634187"/>
            <a:ext cx="8374965" cy="780279"/>
          </a:xfrm>
        </p:spPr>
        <p:txBody>
          <a:bodyPr/>
          <a:lstStyle/>
          <a:p>
            <a:r>
              <a:rPr lang="de-DE" dirty="0" smtClean="0"/>
              <a:t>A Simple </a:t>
            </a:r>
            <a:r>
              <a:rPr lang="de-DE" dirty="0" err="1" smtClean="0"/>
              <a:t>Rule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Definite </a:t>
            </a:r>
            <a:r>
              <a:rPr lang="de-DE" dirty="0" err="1" smtClean="0"/>
              <a:t>Expressions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Definite </a:t>
            </a:r>
            <a:r>
              <a:rPr lang="de-DE" dirty="0" err="1" smtClean="0"/>
              <a:t>descriptions</a:t>
            </a:r>
            <a:r>
              <a:rPr lang="de-DE" dirty="0" smtClean="0"/>
              <a:t>, demonstratives, proper </a:t>
            </a:r>
            <a:r>
              <a:rPr lang="de-DE" dirty="0" err="1" smtClean="0"/>
              <a:t>names</a:t>
            </a:r>
            <a:r>
              <a:rPr lang="de-DE" dirty="0" smtClean="0"/>
              <a:t>, </a:t>
            </a:r>
            <a:r>
              <a:rPr lang="de-DE" dirty="0" err="1" smtClean="0"/>
              <a:t>pronouns</a:t>
            </a:r>
            <a:r>
              <a:rPr lang="de-DE" dirty="0" smtClean="0"/>
              <a:t> </a:t>
            </a:r>
            <a:r>
              <a:rPr lang="de-DE" dirty="0" err="1" smtClean="0"/>
              <a:t>trigger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b="1" dirty="0" err="1" smtClean="0"/>
              <a:t>presupposition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their</a:t>
            </a:r>
            <a:r>
              <a:rPr lang="de-DE" dirty="0" smtClean="0"/>
              <a:t> </a:t>
            </a:r>
            <a:r>
              <a:rPr lang="de-DE" b="1" dirty="0" err="1" smtClean="0"/>
              <a:t>referent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identified</a:t>
            </a:r>
            <a:r>
              <a:rPr lang="de-DE" dirty="0" smtClean="0"/>
              <a:t> </a:t>
            </a:r>
            <a:r>
              <a:rPr lang="de-DE" b="1" dirty="0" smtClean="0"/>
              <a:t>in „</a:t>
            </a:r>
            <a:r>
              <a:rPr lang="de-DE" b="1" dirty="0" err="1" smtClean="0"/>
              <a:t>the</a:t>
            </a:r>
            <a:r>
              <a:rPr lang="de-DE" b="1" dirty="0" smtClean="0"/>
              <a:t>“ </a:t>
            </a:r>
            <a:r>
              <a:rPr lang="de-DE" b="1" dirty="0" err="1" smtClean="0"/>
              <a:t>context</a:t>
            </a:r>
            <a:r>
              <a:rPr lang="de-DE" b="1" dirty="0" smtClean="0"/>
              <a:t> </a:t>
            </a:r>
            <a:r>
              <a:rPr lang="de-DE" dirty="0" smtClean="0"/>
              <a:t>(e.g. Heim, 1983; van der </a:t>
            </a:r>
            <a:r>
              <a:rPr lang="de-DE" dirty="0" err="1" smtClean="0"/>
              <a:t>Sandt</a:t>
            </a:r>
            <a:r>
              <a:rPr lang="de-DE" dirty="0" smtClean="0"/>
              <a:t>, 1992).</a:t>
            </a:r>
          </a:p>
          <a:p>
            <a:r>
              <a:rPr lang="de-DE" dirty="0" smtClean="0"/>
              <a:t>Claim: Information </a:t>
            </a:r>
            <a:r>
              <a:rPr lang="de-DE" dirty="0" err="1" smtClean="0"/>
              <a:t>status</a:t>
            </a:r>
            <a:r>
              <a:rPr lang="de-DE" dirty="0" smtClean="0"/>
              <a:t> </a:t>
            </a:r>
            <a:r>
              <a:rPr lang="de-DE" dirty="0" err="1" smtClean="0"/>
              <a:t>classes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directly</a:t>
            </a:r>
            <a:r>
              <a:rPr lang="de-DE" dirty="0" smtClean="0"/>
              <a:t> </a:t>
            </a:r>
            <a:r>
              <a:rPr lang="de-DE" dirty="0" err="1" smtClean="0"/>
              <a:t>reflect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four</a:t>
            </a:r>
            <a:r>
              <a:rPr lang="de-DE" dirty="0" smtClean="0"/>
              <a:t> </a:t>
            </a:r>
            <a:r>
              <a:rPr lang="de-DE" dirty="0" err="1" smtClean="0"/>
              <a:t>context</a:t>
            </a:r>
            <a:r>
              <a:rPr lang="de-DE" dirty="0" smtClean="0"/>
              <a:t> </a:t>
            </a:r>
            <a:r>
              <a:rPr lang="de-DE" dirty="0" err="1" smtClean="0"/>
              <a:t>components</a:t>
            </a:r>
            <a:r>
              <a:rPr lang="de-DE" dirty="0" smtClean="0"/>
              <a:t>.</a:t>
            </a:r>
          </a:p>
          <a:p>
            <a:pPr>
              <a:buNone/>
            </a:pPr>
            <a:r>
              <a:rPr lang="de-DE" dirty="0" smtClean="0"/>
              <a:t> </a:t>
            </a: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1716859" y="3634583"/>
          <a:ext cx="6715172" cy="250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6148"/>
                <a:gridCol w="3429024"/>
              </a:tblGrid>
              <a:tr h="500066">
                <a:tc>
                  <a:txBody>
                    <a:bodyPr/>
                    <a:lstStyle/>
                    <a:p>
                      <a:r>
                        <a:rPr lang="de-DE" sz="2200" dirty="0" smtClean="0">
                          <a:solidFill>
                            <a:schemeClr val="tx1"/>
                          </a:solidFill>
                        </a:rPr>
                        <a:t>Definite </a:t>
                      </a:r>
                      <a:r>
                        <a:rPr lang="de-DE" sz="2200" dirty="0" err="1" smtClean="0">
                          <a:solidFill>
                            <a:schemeClr val="tx1"/>
                          </a:solidFill>
                        </a:rPr>
                        <a:t>identified</a:t>
                      </a:r>
                      <a:r>
                        <a:rPr lang="de-DE" sz="2200" dirty="0" smtClean="0">
                          <a:solidFill>
                            <a:schemeClr val="tx1"/>
                          </a:solidFill>
                        </a:rPr>
                        <a:t> in</a:t>
                      </a:r>
                      <a:endParaRPr lang="de-DE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dirty="0" smtClean="0">
                          <a:solidFill>
                            <a:schemeClr val="tx1"/>
                          </a:solidFill>
                        </a:rPr>
                        <a:t>Information </a:t>
                      </a:r>
                      <a:r>
                        <a:rPr lang="de-DE" sz="2200" dirty="0" err="1" smtClean="0">
                          <a:solidFill>
                            <a:schemeClr val="tx1"/>
                          </a:solidFill>
                        </a:rPr>
                        <a:t>status</a:t>
                      </a:r>
                      <a:r>
                        <a:rPr lang="de-DE" sz="2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2200" dirty="0" err="1" smtClean="0">
                          <a:solidFill>
                            <a:schemeClr val="tx1"/>
                          </a:solidFill>
                        </a:rPr>
                        <a:t>class</a:t>
                      </a:r>
                      <a:endParaRPr lang="de-DE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de-DE" sz="2200" b="1" dirty="0" err="1" smtClean="0">
                          <a:solidFill>
                            <a:schemeClr val="accent3"/>
                          </a:solidFill>
                        </a:rPr>
                        <a:t>discourse</a:t>
                      </a:r>
                      <a:r>
                        <a:rPr lang="de-DE" sz="2200" b="1" dirty="0" smtClean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de-DE" sz="2200" b="1" dirty="0" err="1" smtClean="0">
                          <a:solidFill>
                            <a:schemeClr val="accent3"/>
                          </a:solidFill>
                        </a:rPr>
                        <a:t>context</a:t>
                      </a:r>
                      <a:endParaRPr lang="de-DE" sz="2200" b="1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cap="small" baseline="0" dirty="0" err="1" smtClean="0">
                          <a:solidFill>
                            <a:schemeClr val="accent3"/>
                          </a:solidFill>
                        </a:rPr>
                        <a:t>given</a:t>
                      </a:r>
                      <a:endParaRPr lang="de-DE" sz="2200" cap="small" baseline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de-DE" sz="2200" b="1" dirty="0" err="1" smtClean="0">
                          <a:solidFill>
                            <a:schemeClr val="accent3"/>
                          </a:solidFill>
                        </a:rPr>
                        <a:t>utterance</a:t>
                      </a:r>
                      <a:r>
                        <a:rPr lang="de-DE" sz="2200" b="1" baseline="0" dirty="0" smtClean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de-DE" sz="2200" b="1" baseline="0" dirty="0" err="1" smtClean="0">
                          <a:solidFill>
                            <a:schemeClr val="accent3"/>
                          </a:solidFill>
                        </a:rPr>
                        <a:t>context</a:t>
                      </a:r>
                      <a:endParaRPr lang="de-DE" sz="2200" b="1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cap="small" baseline="0" dirty="0" smtClean="0">
                          <a:solidFill>
                            <a:schemeClr val="accent3"/>
                          </a:solidFill>
                        </a:rPr>
                        <a:t>situative</a:t>
                      </a:r>
                      <a:endParaRPr lang="de-DE" sz="2200" cap="small" baseline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de-DE" sz="2200" b="1" dirty="0" err="1" smtClean="0">
                          <a:solidFill>
                            <a:schemeClr val="accent3"/>
                          </a:solidFill>
                        </a:rPr>
                        <a:t>frame</a:t>
                      </a:r>
                      <a:r>
                        <a:rPr lang="de-DE" sz="2200" b="1" dirty="0" smtClean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de-DE" sz="2200" b="1" dirty="0" err="1" smtClean="0">
                          <a:solidFill>
                            <a:schemeClr val="accent3"/>
                          </a:solidFill>
                        </a:rPr>
                        <a:t>context</a:t>
                      </a:r>
                      <a:endParaRPr lang="de-DE" sz="2200" b="1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cap="small" baseline="0" dirty="0" err="1" smtClean="0">
                          <a:solidFill>
                            <a:schemeClr val="accent3"/>
                          </a:solidFill>
                        </a:rPr>
                        <a:t>bridging</a:t>
                      </a:r>
                      <a:endParaRPr lang="de-DE" sz="2200" cap="small" baseline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rgbClr val="996633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de-DE" sz="2200" b="1" dirty="0" err="1" smtClean="0">
                          <a:solidFill>
                            <a:schemeClr val="accent3"/>
                          </a:solidFill>
                        </a:rPr>
                        <a:t>encyclopaedic</a:t>
                      </a:r>
                      <a:r>
                        <a:rPr lang="de-DE" sz="2200" b="1" dirty="0" smtClean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de-DE" sz="2200" b="1" dirty="0" err="1" smtClean="0">
                          <a:solidFill>
                            <a:schemeClr val="accent3"/>
                          </a:solidFill>
                        </a:rPr>
                        <a:t>context</a:t>
                      </a:r>
                      <a:endParaRPr lang="de-DE" sz="2200" b="1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rgbClr val="209C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cap="small" baseline="0" dirty="0" err="1" smtClean="0">
                          <a:solidFill>
                            <a:schemeClr val="accent3"/>
                          </a:solidFill>
                        </a:rPr>
                        <a:t>unused</a:t>
                      </a:r>
                      <a:endParaRPr lang="de-DE" sz="2200" cap="small" baseline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rgbClr val="209C2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1040" y="634187"/>
            <a:ext cx="8303527" cy="780279"/>
          </a:xfrm>
        </p:spPr>
        <p:txBody>
          <a:bodyPr/>
          <a:lstStyle/>
          <a:p>
            <a:r>
              <a:rPr lang="de-DE" dirty="0" err="1" smtClean="0"/>
              <a:t>Annotating</a:t>
            </a:r>
            <a:r>
              <a:rPr lang="de-DE" dirty="0" smtClean="0"/>
              <a:t> </a:t>
            </a:r>
            <a:r>
              <a:rPr lang="de-DE" dirty="0" err="1" smtClean="0"/>
              <a:t>Hearer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dirty="0" smtClean="0"/>
              <a:t> </a:t>
            </a:r>
            <a:r>
              <a:rPr lang="de-DE" dirty="0" smtClean="0">
                <a:solidFill>
                  <a:schemeClr val="tx1"/>
                </a:solidFill>
              </a:rPr>
              <a:t>(</a:t>
            </a:r>
            <a:r>
              <a:rPr lang="de-DE" cap="small" dirty="0" err="1" smtClean="0">
                <a:solidFill>
                  <a:schemeClr val="tx1"/>
                </a:solidFill>
              </a:rPr>
              <a:t>unused</a:t>
            </a:r>
            <a:r>
              <a:rPr lang="de-DE" dirty="0" smtClean="0">
                <a:solidFill>
                  <a:schemeClr val="tx1"/>
                </a:solidFill>
              </a:rPr>
              <a:t>)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413" y="1062815"/>
            <a:ext cx="9217850" cy="2214578"/>
          </a:xfrm>
        </p:spPr>
        <p:txBody>
          <a:bodyPr/>
          <a:lstStyle/>
          <a:p>
            <a:r>
              <a:rPr lang="de-DE" dirty="0" smtClean="0"/>
              <a:t>Prince (1981): </a:t>
            </a:r>
            <a:r>
              <a:rPr lang="de-DE" dirty="0" err="1" smtClean="0"/>
              <a:t>choice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referring</a:t>
            </a:r>
            <a:r>
              <a:rPr lang="de-DE" dirty="0" smtClean="0"/>
              <a:t> </a:t>
            </a:r>
            <a:r>
              <a:rPr lang="de-DE" dirty="0" err="1" smtClean="0"/>
              <a:t>expression</a:t>
            </a:r>
            <a:r>
              <a:rPr lang="de-DE" dirty="0" smtClean="0"/>
              <a:t> </a:t>
            </a:r>
            <a:r>
              <a:rPr lang="de-DE" dirty="0" err="1" smtClean="0"/>
              <a:t>reflects</a:t>
            </a:r>
            <a:r>
              <a:rPr lang="de-DE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speaker‘s</a:t>
            </a:r>
            <a:r>
              <a:rPr lang="de-DE" b="1" dirty="0" smtClean="0"/>
              <a:t>/ </a:t>
            </a:r>
            <a:r>
              <a:rPr lang="de-DE" b="1" dirty="0" err="1" smtClean="0"/>
              <a:t>writer‘s</a:t>
            </a:r>
            <a:r>
              <a:rPr lang="de-DE" b="1" dirty="0" smtClean="0"/>
              <a:t> </a:t>
            </a:r>
            <a:r>
              <a:rPr lang="de-DE" b="1" dirty="0" err="1" smtClean="0"/>
              <a:t>assumptions</a:t>
            </a:r>
            <a:r>
              <a:rPr lang="de-DE" dirty="0" smtClean="0"/>
              <a:t> </a:t>
            </a:r>
            <a:r>
              <a:rPr lang="de-DE" dirty="0" err="1" smtClean="0"/>
              <a:t>concerning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hearer‘s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i="1" dirty="0" smtClean="0"/>
              <a:t> (</a:t>
            </a:r>
            <a:r>
              <a:rPr lang="de-DE" i="1" dirty="0" err="1" smtClean="0"/>
              <a:t>assumed</a:t>
            </a:r>
            <a:r>
              <a:rPr lang="de-DE" i="1" dirty="0" smtClean="0"/>
              <a:t> </a:t>
            </a:r>
            <a:r>
              <a:rPr lang="de-DE" i="1" dirty="0" err="1" smtClean="0"/>
              <a:t>familiarity</a:t>
            </a:r>
            <a:r>
              <a:rPr lang="de-DE" i="1" dirty="0" smtClean="0"/>
              <a:t>)</a:t>
            </a:r>
          </a:p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access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speaker‘s</a:t>
            </a:r>
            <a:r>
              <a:rPr lang="de-DE" dirty="0" smtClean="0"/>
              <a:t> </a:t>
            </a:r>
            <a:r>
              <a:rPr lang="de-DE" dirty="0" err="1" smtClean="0"/>
              <a:t>mind</a:t>
            </a:r>
            <a:endParaRPr lang="de-DE" i="1" dirty="0" smtClean="0"/>
          </a:p>
          <a:p>
            <a:r>
              <a:rPr lang="de-DE" dirty="0" err="1" smtClean="0"/>
              <a:t>Simplification</a:t>
            </a:r>
            <a:r>
              <a:rPr lang="de-DE" dirty="0" smtClean="0"/>
              <a:t>: </a:t>
            </a:r>
            <a:r>
              <a:rPr lang="de-DE" dirty="0" err="1" smtClean="0"/>
              <a:t>as</a:t>
            </a:r>
            <a:r>
              <a:rPr lang="de-DE" dirty="0" smtClean="0"/>
              <a:t> an </a:t>
            </a:r>
            <a:r>
              <a:rPr lang="de-DE" dirty="0" err="1" smtClean="0"/>
              <a:t>annotator</a:t>
            </a:r>
            <a:r>
              <a:rPr lang="de-DE" dirty="0" smtClean="0"/>
              <a:t>, </a:t>
            </a:r>
            <a:r>
              <a:rPr lang="de-DE" dirty="0" err="1" smtClean="0"/>
              <a:t>decide</a:t>
            </a:r>
            <a:r>
              <a:rPr lang="de-DE" dirty="0" smtClean="0"/>
              <a:t> upon </a:t>
            </a:r>
            <a:r>
              <a:rPr lang="de-DE" b="1" dirty="0" err="1" smtClean="0"/>
              <a:t>your</a:t>
            </a:r>
            <a:r>
              <a:rPr lang="de-DE" b="1" dirty="0" smtClean="0"/>
              <a:t> </a:t>
            </a:r>
            <a:r>
              <a:rPr lang="de-DE" b="1" dirty="0" err="1" smtClean="0"/>
              <a:t>own</a:t>
            </a:r>
            <a:r>
              <a:rPr lang="de-DE" b="1" dirty="0" smtClean="0"/>
              <a:t> </a:t>
            </a:r>
            <a:r>
              <a:rPr lang="de-DE" b="1" dirty="0" err="1" smtClean="0"/>
              <a:t>expectations</a:t>
            </a:r>
            <a:r>
              <a:rPr lang="de-DE" b="1" dirty="0" smtClean="0"/>
              <a:t> </a:t>
            </a:r>
            <a:r>
              <a:rPr lang="de-DE" dirty="0" err="1" smtClean="0"/>
              <a:t>whether</a:t>
            </a:r>
            <a:r>
              <a:rPr lang="de-DE" dirty="0" smtClean="0"/>
              <a:t> a (</a:t>
            </a:r>
            <a:r>
              <a:rPr lang="de-DE" dirty="0" smtClean="0"/>
              <a:t>non-</a:t>
            </a:r>
            <a:r>
              <a:rPr lang="de-DE" dirty="0" err="1" smtClean="0"/>
              <a:t>anaphoric</a:t>
            </a:r>
            <a:r>
              <a:rPr lang="de-DE" dirty="0" smtClean="0"/>
              <a:t>) </a:t>
            </a:r>
            <a:r>
              <a:rPr lang="de-DE" dirty="0" smtClean="0"/>
              <a:t>item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known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an </a:t>
            </a:r>
            <a:r>
              <a:rPr lang="de-DE" b="1" dirty="0" err="1" smtClean="0"/>
              <a:t>intended</a:t>
            </a:r>
            <a:r>
              <a:rPr lang="de-DE" b="1" dirty="0" smtClean="0"/>
              <a:t> </a:t>
            </a:r>
            <a:r>
              <a:rPr lang="de-DE" b="1" dirty="0" err="1" smtClean="0"/>
              <a:t>audience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 8"/>
          <p:cNvGraphicFramePr/>
          <p:nvPr/>
        </p:nvGraphicFramePr>
        <p:xfrm>
          <a:off x="1645421" y="3277393"/>
          <a:ext cx="5786477" cy="3420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1040" y="634187"/>
            <a:ext cx="8303527" cy="780279"/>
          </a:xfrm>
        </p:spPr>
        <p:txBody>
          <a:bodyPr/>
          <a:lstStyle/>
          <a:p>
            <a:r>
              <a:rPr lang="de-DE" dirty="0" err="1" smtClean="0"/>
              <a:t>Annotating</a:t>
            </a:r>
            <a:r>
              <a:rPr lang="de-DE" dirty="0" smtClean="0"/>
              <a:t> </a:t>
            </a:r>
            <a:r>
              <a:rPr lang="de-DE" dirty="0" err="1" smtClean="0"/>
              <a:t>Hearer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smtClean="0">
                <a:solidFill>
                  <a:schemeClr val="tx1"/>
                </a:solidFill>
              </a:rPr>
              <a:t>(</a:t>
            </a:r>
            <a:r>
              <a:rPr lang="de-DE" cap="small" dirty="0" err="1" smtClean="0">
                <a:solidFill>
                  <a:schemeClr val="tx1"/>
                </a:solidFill>
              </a:rPr>
              <a:t>unused</a:t>
            </a:r>
            <a:r>
              <a:rPr lang="de-DE" dirty="0" smtClean="0">
                <a:solidFill>
                  <a:schemeClr val="tx1"/>
                </a:solidFill>
              </a:rPr>
              <a:t>)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413" y="1062815"/>
            <a:ext cx="9217850" cy="2214578"/>
          </a:xfrm>
        </p:spPr>
        <p:txBody>
          <a:bodyPr/>
          <a:lstStyle/>
          <a:p>
            <a:r>
              <a:rPr lang="de-DE" dirty="0" smtClean="0"/>
              <a:t>Prince (1981): </a:t>
            </a:r>
            <a:r>
              <a:rPr lang="de-DE" dirty="0" err="1" smtClean="0"/>
              <a:t>choice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referring</a:t>
            </a:r>
            <a:r>
              <a:rPr lang="de-DE" dirty="0" smtClean="0"/>
              <a:t> </a:t>
            </a:r>
            <a:r>
              <a:rPr lang="de-DE" dirty="0" err="1" smtClean="0"/>
              <a:t>expression</a:t>
            </a:r>
            <a:r>
              <a:rPr lang="de-DE" dirty="0" smtClean="0"/>
              <a:t> </a:t>
            </a:r>
            <a:r>
              <a:rPr lang="de-DE" dirty="0" err="1" smtClean="0"/>
              <a:t>reflects</a:t>
            </a:r>
            <a:r>
              <a:rPr lang="de-DE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speaker‘s</a:t>
            </a:r>
            <a:r>
              <a:rPr lang="de-DE" b="1" dirty="0" smtClean="0"/>
              <a:t>/ </a:t>
            </a:r>
            <a:r>
              <a:rPr lang="de-DE" b="1" dirty="0" err="1" smtClean="0"/>
              <a:t>writer‘s</a:t>
            </a:r>
            <a:r>
              <a:rPr lang="de-DE" b="1" dirty="0" smtClean="0"/>
              <a:t> </a:t>
            </a:r>
            <a:r>
              <a:rPr lang="de-DE" b="1" dirty="0" err="1" smtClean="0"/>
              <a:t>assumptions</a:t>
            </a:r>
            <a:r>
              <a:rPr lang="de-DE" dirty="0" smtClean="0"/>
              <a:t> </a:t>
            </a:r>
            <a:r>
              <a:rPr lang="de-DE" dirty="0" err="1" smtClean="0"/>
              <a:t>concerning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hearer‘s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i="1" dirty="0" smtClean="0"/>
              <a:t> (</a:t>
            </a:r>
            <a:r>
              <a:rPr lang="de-DE" i="1" dirty="0" err="1" smtClean="0"/>
              <a:t>assumed</a:t>
            </a:r>
            <a:r>
              <a:rPr lang="de-DE" i="1" dirty="0" smtClean="0"/>
              <a:t> </a:t>
            </a:r>
            <a:r>
              <a:rPr lang="de-DE" i="1" dirty="0" err="1" smtClean="0"/>
              <a:t>familiarity</a:t>
            </a:r>
            <a:r>
              <a:rPr lang="de-DE" i="1" dirty="0" smtClean="0"/>
              <a:t>)</a:t>
            </a:r>
          </a:p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access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speaker‘s</a:t>
            </a:r>
            <a:r>
              <a:rPr lang="de-DE" dirty="0" smtClean="0"/>
              <a:t> </a:t>
            </a:r>
            <a:r>
              <a:rPr lang="de-DE" dirty="0" err="1" smtClean="0"/>
              <a:t>mind</a:t>
            </a:r>
            <a:endParaRPr lang="de-DE" i="1" dirty="0" smtClean="0"/>
          </a:p>
          <a:p>
            <a:r>
              <a:rPr lang="de-DE" dirty="0" err="1" smtClean="0"/>
              <a:t>Simplification</a:t>
            </a:r>
            <a:r>
              <a:rPr lang="de-DE" dirty="0" smtClean="0"/>
              <a:t>: </a:t>
            </a:r>
            <a:r>
              <a:rPr lang="de-DE" dirty="0" err="1" smtClean="0"/>
              <a:t>as</a:t>
            </a:r>
            <a:r>
              <a:rPr lang="de-DE" dirty="0" smtClean="0"/>
              <a:t> an </a:t>
            </a:r>
            <a:r>
              <a:rPr lang="de-DE" dirty="0" err="1" smtClean="0"/>
              <a:t>annotator</a:t>
            </a:r>
            <a:r>
              <a:rPr lang="de-DE" dirty="0" smtClean="0"/>
              <a:t>, </a:t>
            </a:r>
            <a:r>
              <a:rPr lang="de-DE" dirty="0" err="1" smtClean="0"/>
              <a:t>decide</a:t>
            </a:r>
            <a:r>
              <a:rPr lang="de-DE" dirty="0" smtClean="0"/>
              <a:t> upon </a:t>
            </a:r>
            <a:r>
              <a:rPr lang="de-DE" b="1" dirty="0" err="1" smtClean="0"/>
              <a:t>your</a:t>
            </a:r>
            <a:r>
              <a:rPr lang="de-DE" b="1" dirty="0" smtClean="0"/>
              <a:t> </a:t>
            </a:r>
            <a:r>
              <a:rPr lang="de-DE" b="1" dirty="0" err="1" smtClean="0"/>
              <a:t>own</a:t>
            </a:r>
            <a:r>
              <a:rPr lang="de-DE" b="1" dirty="0" smtClean="0"/>
              <a:t> </a:t>
            </a:r>
            <a:r>
              <a:rPr lang="de-DE" b="1" dirty="0" err="1" smtClean="0"/>
              <a:t>expectations</a:t>
            </a:r>
            <a:r>
              <a:rPr lang="de-DE" b="1" dirty="0" smtClean="0"/>
              <a:t> </a:t>
            </a:r>
            <a:r>
              <a:rPr lang="de-DE" dirty="0" err="1" smtClean="0"/>
              <a:t>whether</a:t>
            </a:r>
            <a:r>
              <a:rPr lang="de-DE" dirty="0" smtClean="0"/>
              <a:t> a (</a:t>
            </a:r>
            <a:r>
              <a:rPr lang="de-DE" dirty="0" smtClean="0"/>
              <a:t>non-</a:t>
            </a:r>
            <a:r>
              <a:rPr lang="de-DE" dirty="0" err="1" smtClean="0"/>
              <a:t>anaphoric</a:t>
            </a:r>
            <a:r>
              <a:rPr lang="de-DE" dirty="0" smtClean="0"/>
              <a:t>) </a:t>
            </a:r>
            <a:r>
              <a:rPr lang="de-DE" dirty="0" smtClean="0"/>
              <a:t>item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known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an </a:t>
            </a:r>
            <a:r>
              <a:rPr lang="de-DE" b="1" dirty="0" err="1" smtClean="0"/>
              <a:t>intended</a:t>
            </a:r>
            <a:r>
              <a:rPr lang="de-DE" b="1" dirty="0" smtClean="0"/>
              <a:t> </a:t>
            </a:r>
            <a:r>
              <a:rPr lang="de-DE" b="1" dirty="0" err="1" smtClean="0"/>
              <a:t>audience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30975" y="4277525"/>
            <a:ext cx="27860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„Barack Obama“</a:t>
            </a:r>
            <a:endParaRPr lang="de-DE" b="0" dirty="0"/>
          </a:p>
        </p:txBody>
      </p:sp>
      <p:sp>
        <p:nvSpPr>
          <p:cNvPr id="6" name="Textfeld 5"/>
          <p:cNvSpPr txBox="1"/>
          <p:nvPr/>
        </p:nvSpPr>
        <p:spPr>
          <a:xfrm>
            <a:off x="6434115" y="4134649"/>
            <a:ext cx="3286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„</a:t>
            </a:r>
            <a:r>
              <a:rPr lang="de-DE" b="0" dirty="0" err="1" smtClean="0"/>
              <a:t>the</a:t>
            </a:r>
            <a:r>
              <a:rPr lang="de-DE" b="0" dirty="0" smtClean="0"/>
              <a:t> </a:t>
            </a:r>
            <a:r>
              <a:rPr lang="de-DE" b="0" dirty="0" err="1" smtClean="0"/>
              <a:t>woman</a:t>
            </a:r>
            <a:r>
              <a:rPr lang="de-DE" b="0" dirty="0" smtClean="0"/>
              <a:t> Max </a:t>
            </a:r>
            <a:r>
              <a:rPr lang="de-DE" b="0" dirty="0" err="1" smtClean="0"/>
              <a:t>went</a:t>
            </a:r>
            <a:r>
              <a:rPr lang="de-DE" b="0" dirty="0" smtClean="0"/>
              <a:t> out </a:t>
            </a:r>
            <a:r>
              <a:rPr lang="de-DE" b="0" dirty="0" err="1" smtClean="0"/>
              <a:t>with</a:t>
            </a:r>
            <a:r>
              <a:rPr lang="de-DE" b="0" dirty="0" smtClean="0"/>
              <a:t> last </a:t>
            </a:r>
            <a:r>
              <a:rPr lang="de-DE" b="0" dirty="0" err="1" smtClean="0"/>
              <a:t>night</a:t>
            </a:r>
            <a:r>
              <a:rPr lang="de-DE" b="0" dirty="0" smtClean="0"/>
              <a:t>“</a:t>
            </a:r>
            <a:endParaRPr lang="de-DE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 8"/>
          <p:cNvGraphicFramePr/>
          <p:nvPr/>
        </p:nvGraphicFramePr>
        <p:xfrm>
          <a:off x="1645421" y="3277393"/>
          <a:ext cx="5786477" cy="3420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1040" y="634187"/>
            <a:ext cx="8303527" cy="780279"/>
          </a:xfrm>
        </p:spPr>
        <p:txBody>
          <a:bodyPr/>
          <a:lstStyle/>
          <a:p>
            <a:r>
              <a:rPr lang="de-DE" dirty="0" err="1" smtClean="0"/>
              <a:t>Annotating</a:t>
            </a:r>
            <a:r>
              <a:rPr lang="de-DE" dirty="0" smtClean="0"/>
              <a:t> </a:t>
            </a:r>
            <a:r>
              <a:rPr lang="de-DE" dirty="0" err="1" smtClean="0"/>
              <a:t>Hearer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dirty="0" smtClean="0"/>
              <a:t> </a:t>
            </a:r>
            <a:r>
              <a:rPr lang="de-DE" dirty="0" smtClean="0">
                <a:solidFill>
                  <a:schemeClr val="tx1"/>
                </a:solidFill>
              </a:rPr>
              <a:t>(</a:t>
            </a:r>
            <a:r>
              <a:rPr lang="de-DE" cap="small" dirty="0" err="1" smtClean="0">
                <a:solidFill>
                  <a:schemeClr val="tx1"/>
                </a:solidFill>
              </a:rPr>
              <a:t>unused</a:t>
            </a:r>
            <a:r>
              <a:rPr lang="de-DE" dirty="0" smtClean="0">
                <a:solidFill>
                  <a:schemeClr val="tx1"/>
                </a:solidFill>
              </a:rPr>
              <a:t>)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413" y="1062815"/>
            <a:ext cx="9217850" cy="2214578"/>
          </a:xfrm>
        </p:spPr>
        <p:txBody>
          <a:bodyPr/>
          <a:lstStyle/>
          <a:p>
            <a:r>
              <a:rPr lang="de-DE" dirty="0" smtClean="0"/>
              <a:t>Prince (1981): </a:t>
            </a:r>
            <a:r>
              <a:rPr lang="de-DE" dirty="0" err="1" smtClean="0"/>
              <a:t>choice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referring</a:t>
            </a:r>
            <a:r>
              <a:rPr lang="de-DE" dirty="0" smtClean="0"/>
              <a:t> </a:t>
            </a:r>
            <a:r>
              <a:rPr lang="de-DE" dirty="0" err="1" smtClean="0"/>
              <a:t>expression</a:t>
            </a:r>
            <a:r>
              <a:rPr lang="de-DE" dirty="0" smtClean="0"/>
              <a:t> </a:t>
            </a:r>
            <a:r>
              <a:rPr lang="de-DE" dirty="0" err="1" smtClean="0"/>
              <a:t>reflects</a:t>
            </a:r>
            <a:r>
              <a:rPr lang="de-DE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speaker‘s</a:t>
            </a:r>
            <a:r>
              <a:rPr lang="de-DE" b="1" dirty="0" smtClean="0"/>
              <a:t>/ </a:t>
            </a:r>
            <a:r>
              <a:rPr lang="de-DE" b="1" dirty="0" err="1" smtClean="0"/>
              <a:t>writer‘s</a:t>
            </a:r>
            <a:r>
              <a:rPr lang="de-DE" b="1" dirty="0" smtClean="0"/>
              <a:t> </a:t>
            </a:r>
            <a:r>
              <a:rPr lang="de-DE" b="1" dirty="0" err="1" smtClean="0"/>
              <a:t>assumptions</a:t>
            </a:r>
            <a:r>
              <a:rPr lang="de-DE" dirty="0" smtClean="0"/>
              <a:t> </a:t>
            </a:r>
            <a:r>
              <a:rPr lang="de-DE" dirty="0" err="1" smtClean="0"/>
              <a:t>concerning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hearer‘s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i="1" dirty="0" smtClean="0"/>
              <a:t> (</a:t>
            </a:r>
            <a:r>
              <a:rPr lang="de-DE" i="1" dirty="0" err="1" smtClean="0"/>
              <a:t>assumed</a:t>
            </a:r>
            <a:r>
              <a:rPr lang="de-DE" i="1" dirty="0" smtClean="0"/>
              <a:t> </a:t>
            </a:r>
            <a:r>
              <a:rPr lang="de-DE" i="1" dirty="0" err="1" smtClean="0"/>
              <a:t>familiarity</a:t>
            </a:r>
            <a:r>
              <a:rPr lang="de-DE" i="1" dirty="0" smtClean="0"/>
              <a:t>)</a:t>
            </a:r>
          </a:p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access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speaker‘s</a:t>
            </a:r>
            <a:r>
              <a:rPr lang="de-DE" dirty="0" smtClean="0"/>
              <a:t> </a:t>
            </a:r>
            <a:r>
              <a:rPr lang="de-DE" dirty="0" err="1" smtClean="0"/>
              <a:t>mind</a:t>
            </a:r>
            <a:endParaRPr lang="de-DE" i="1" dirty="0" smtClean="0"/>
          </a:p>
          <a:p>
            <a:r>
              <a:rPr lang="de-DE" dirty="0" err="1" smtClean="0"/>
              <a:t>Simplification</a:t>
            </a:r>
            <a:r>
              <a:rPr lang="de-DE" dirty="0" smtClean="0"/>
              <a:t>: </a:t>
            </a:r>
            <a:r>
              <a:rPr lang="de-DE" dirty="0" err="1" smtClean="0"/>
              <a:t>as</a:t>
            </a:r>
            <a:r>
              <a:rPr lang="de-DE" dirty="0" smtClean="0"/>
              <a:t> an </a:t>
            </a:r>
            <a:r>
              <a:rPr lang="de-DE" dirty="0" err="1" smtClean="0"/>
              <a:t>annotator</a:t>
            </a:r>
            <a:r>
              <a:rPr lang="de-DE" dirty="0" smtClean="0"/>
              <a:t>, </a:t>
            </a:r>
            <a:r>
              <a:rPr lang="de-DE" dirty="0" err="1" smtClean="0"/>
              <a:t>decide</a:t>
            </a:r>
            <a:r>
              <a:rPr lang="de-DE" dirty="0" smtClean="0"/>
              <a:t> upon </a:t>
            </a:r>
            <a:r>
              <a:rPr lang="de-DE" b="1" dirty="0" err="1" smtClean="0"/>
              <a:t>your</a:t>
            </a:r>
            <a:r>
              <a:rPr lang="de-DE" b="1" dirty="0" smtClean="0"/>
              <a:t> </a:t>
            </a:r>
            <a:r>
              <a:rPr lang="de-DE" b="1" dirty="0" err="1" smtClean="0"/>
              <a:t>own</a:t>
            </a:r>
            <a:r>
              <a:rPr lang="de-DE" b="1" dirty="0" smtClean="0"/>
              <a:t> </a:t>
            </a:r>
            <a:r>
              <a:rPr lang="de-DE" b="1" dirty="0" err="1" smtClean="0"/>
              <a:t>expectations</a:t>
            </a:r>
            <a:r>
              <a:rPr lang="de-DE" b="1" dirty="0" smtClean="0"/>
              <a:t> </a:t>
            </a:r>
            <a:r>
              <a:rPr lang="de-DE" dirty="0" err="1" smtClean="0"/>
              <a:t>whether</a:t>
            </a:r>
            <a:r>
              <a:rPr lang="de-DE" dirty="0" smtClean="0"/>
              <a:t> a (non-</a:t>
            </a:r>
            <a:r>
              <a:rPr lang="de-DE" cap="small" dirty="0" err="1" smtClean="0"/>
              <a:t>given</a:t>
            </a:r>
            <a:r>
              <a:rPr lang="de-DE" dirty="0" smtClean="0"/>
              <a:t>) item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known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an </a:t>
            </a:r>
            <a:r>
              <a:rPr lang="de-DE" b="1" dirty="0" err="1" smtClean="0"/>
              <a:t>intended</a:t>
            </a:r>
            <a:r>
              <a:rPr lang="de-DE" b="1" dirty="0" smtClean="0"/>
              <a:t> </a:t>
            </a:r>
            <a:r>
              <a:rPr lang="de-DE" b="1" dirty="0" err="1" smtClean="0"/>
              <a:t>audience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30975" y="4277525"/>
            <a:ext cx="27860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„Barack Obama“</a:t>
            </a:r>
            <a:endParaRPr lang="de-DE" b="0" dirty="0"/>
          </a:p>
        </p:txBody>
      </p:sp>
      <p:sp>
        <p:nvSpPr>
          <p:cNvPr id="6" name="Textfeld 5"/>
          <p:cNvSpPr txBox="1"/>
          <p:nvPr/>
        </p:nvSpPr>
        <p:spPr>
          <a:xfrm>
            <a:off x="6434115" y="4134649"/>
            <a:ext cx="3286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„</a:t>
            </a:r>
            <a:r>
              <a:rPr lang="de-DE" b="0" dirty="0" err="1" smtClean="0"/>
              <a:t>the</a:t>
            </a:r>
            <a:r>
              <a:rPr lang="de-DE" b="0" dirty="0" smtClean="0"/>
              <a:t> </a:t>
            </a:r>
            <a:r>
              <a:rPr lang="de-DE" b="0" dirty="0" err="1" smtClean="0"/>
              <a:t>woman</a:t>
            </a:r>
            <a:r>
              <a:rPr lang="de-DE" b="0" dirty="0" smtClean="0"/>
              <a:t> Max </a:t>
            </a:r>
            <a:r>
              <a:rPr lang="de-DE" b="0" dirty="0" err="1" smtClean="0"/>
              <a:t>went</a:t>
            </a:r>
            <a:r>
              <a:rPr lang="de-DE" b="0" dirty="0" smtClean="0"/>
              <a:t> out </a:t>
            </a:r>
            <a:r>
              <a:rPr lang="de-DE" b="0" dirty="0" err="1" smtClean="0"/>
              <a:t>with</a:t>
            </a:r>
            <a:r>
              <a:rPr lang="de-DE" b="0" dirty="0" smtClean="0"/>
              <a:t> last </a:t>
            </a:r>
            <a:r>
              <a:rPr lang="de-DE" b="0" dirty="0" err="1" smtClean="0"/>
              <a:t>night</a:t>
            </a:r>
            <a:r>
              <a:rPr lang="de-DE" b="0" dirty="0" smtClean="0"/>
              <a:t>“</a:t>
            </a:r>
            <a:endParaRPr lang="de-DE" b="0" dirty="0"/>
          </a:p>
        </p:txBody>
      </p:sp>
      <p:sp>
        <p:nvSpPr>
          <p:cNvPr id="7" name="Rad 6"/>
          <p:cNvSpPr/>
          <p:nvPr/>
        </p:nvSpPr>
        <p:spPr>
          <a:xfrm>
            <a:off x="4680000" y="5832538"/>
            <a:ext cx="1440000" cy="900000"/>
          </a:xfrm>
          <a:prstGeom prst="donut">
            <a:avLst>
              <a:gd name="adj" fmla="val 4675"/>
            </a:avLst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de-DE" sz="1400">
              <a:solidFill>
                <a:srgbClr val="80808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 rot="2273504">
            <a:off x="6683527" y="4330546"/>
            <a:ext cx="2714644" cy="461665"/>
          </a:xfrm>
          <a:prstGeom prst="rect">
            <a:avLst/>
          </a:prstGeom>
          <a:noFill/>
          <a:ln w="15875" cap="rnd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0" dirty="0" err="1" smtClean="0">
                <a:solidFill>
                  <a:schemeClr val="tx1"/>
                </a:solidFill>
                <a:latin typeface="Stencil" pitchFamily="82" charset="0"/>
              </a:rPr>
              <a:t>accommodation</a:t>
            </a:r>
            <a:endParaRPr lang="de-DE" sz="2400" b="0" dirty="0">
              <a:solidFill>
                <a:schemeClr val="tx1"/>
              </a:solidFill>
              <a:latin typeface="Stencil" pitchFamily="82" charset="0"/>
            </a:endParaRPr>
          </a:p>
        </p:txBody>
      </p:sp>
      <p:sp>
        <p:nvSpPr>
          <p:cNvPr id="10" name="Rad 9"/>
          <p:cNvSpPr/>
          <p:nvPr/>
        </p:nvSpPr>
        <p:spPr>
          <a:xfrm>
            <a:off x="3096000" y="5832538"/>
            <a:ext cx="1440000" cy="900000"/>
          </a:xfrm>
          <a:prstGeom prst="donut">
            <a:avLst>
              <a:gd name="adj" fmla="val 4675"/>
            </a:avLst>
          </a:prstGeom>
          <a:solidFill>
            <a:srgbClr val="209C26"/>
          </a:solidFill>
        </p:spPr>
        <p:txBody>
          <a:bodyPr wrap="square" rtlCol="0" anchor="ctr">
            <a:spAutoFit/>
          </a:bodyPr>
          <a:lstStyle/>
          <a:p>
            <a:pPr algn="ctr"/>
            <a:endParaRPr lang="de-DE" sz="1400">
              <a:solidFill>
                <a:srgbClr val="80808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 rot="19486904">
            <a:off x="217468" y="4090634"/>
            <a:ext cx="2909918" cy="769441"/>
          </a:xfrm>
          <a:prstGeom prst="rect">
            <a:avLst/>
          </a:prstGeom>
          <a:noFill/>
          <a:ln w="15875" cap="rnd">
            <a:solidFill>
              <a:srgbClr val="209C2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>
                <a:solidFill>
                  <a:srgbClr val="209C26"/>
                </a:solidFill>
                <a:latin typeface="Stencil" pitchFamily="82" charset="0"/>
              </a:rPr>
              <a:t>encyclopaedic</a:t>
            </a:r>
            <a:r>
              <a:rPr lang="de-DE" dirty="0" smtClean="0">
                <a:solidFill>
                  <a:srgbClr val="209C26"/>
                </a:solidFill>
                <a:latin typeface="Stencil" pitchFamily="82" charset="0"/>
              </a:rPr>
              <a:t> </a:t>
            </a:r>
            <a:r>
              <a:rPr lang="de-DE" dirty="0" err="1" smtClean="0">
                <a:solidFill>
                  <a:srgbClr val="209C26"/>
                </a:solidFill>
                <a:latin typeface="Stencil" pitchFamily="82" charset="0"/>
              </a:rPr>
              <a:t>knowledge</a:t>
            </a:r>
            <a:endParaRPr lang="de-DE" dirty="0">
              <a:solidFill>
                <a:srgbClr val="209C26"/>
              </a:solidFill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News </a:t>
            </a:r>
            <a:r>
              <a:rPr lang="de-DE" dirty="0" err="1" smtClean="0"/>
              <a:t>Example</a:t>
            </a:r>
            <a:r>
              <a:rPr lang="de-DE" dirty="0" smtClean="0"/>
              <a:t> (</a:t>
            </a:r>
            <a:r>
              <a:rPr lang="de-DE" i="1" dirty="0" smtClean="0"/>
              <a:t>USA Today</a:t>
            </a:r>
            <a:r>
              <a:rPr lang="de-DE" dirty="0" smtClean="0"/>
              <a:t>, 17.5.10)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134253"/>
            <a:ext cx="8748872" cy="5357850"/>
          </a:xfrm>
        </p:spPr>
        <p:txBody>
          <a:bodyPr/>
          <a:lstStyle/>
          <a:p>
            <a:pPr>
              <a:buNone/>
            </a:pPr>
            <a:r>
              <a:rPr lang="de-DE" sz="2400" dirty="0" smtClean="0"/>
              <a:t>[...] [</a:t>
            </a:r>
            <a:r>
              <a:rPr lang="de-DE" sz="2400" dirty="0" err="1" smtClean="0"/>
              <a:t>Protestants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indef-resumptive</a:t>
            </a:r>
            <a:r>
              <a:rPr lang="de-DE" sz="2400" dirty="0" smtClean="0"/>
              <a:t> still </a:t>
            </a:r>
            <a:r>
              <a:rPr lang="de-DE" sz="2400" dirty="0" err="1" smtClean="0"/>
              <a:t>account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55% [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</a:p>
          <a:p>
            <a:pPr>
              <a:buNone/>
            </a:pPr>
            <a:r>
              <a:rPr lang="de-DE" sz="2400" dirty="0" err="1" smtClean="0"/>
              <a:t>the</a:t>
            </a:r>
            <a:r>
              <a:rPr lang="de-DE" sz="2400" dirty="0" smtClean="0"/>
              <a:t> 111th </a:t>
            </a:r>
            <a:r>
              <a:rPr lang="de-DE" sz="2400" dirty="0" err="1" smtClean="0"/>
              <a:t>Congress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</a:t>
            </a:r>
            <a:r>
              <a:rPr lang="de-DE" sz="2400" cap="small" baseline="-25000" dirty="0" smtClean="0"/>
              <a:t>-partitive-</a:t>
            </a:r>
            <a:r>
              <a:rPr lang="de-DE" sz="2400" cap="small" baseline="-25000" dirty="0" err="1" smtClean="0"/>
              <a:t>contained</a:t>
            </a:r>
            <a:r>
              <a:rPr lang="de-DE" sz="2400" cap="small" baseline="-25000" dirty="0" smtClean="0"/>
              <a:t>,</a:t>
            </a:r>
            <a:r>
              <a:rPr lang="de-DE" sz="2400" dirty="0" smtClean="0"/>
              <a:t> but</a:t>
            </a:r>
          </a:p>
          <a:p>
            <a:pPr>
              <a:buNone/>
            </a:pPr>
            <a:r>
              <a:rPr lang="de-DE" sz="2400" dirty="0" smtClean="0"/>
              <a:t> [a </a:t>
            </a:r>
            <a:r>
              <a:rPr lang="de-DE" sz="2400" dirty="0" err="1" smtClean="0"/>
              <a:t>recent</a:t>
            </a:r>
            <a:r>
              <a:rPr lang="de-DE" sz="2400" dirty="0" smtClean="0"/>
              <a:t> </a:t>
            </a:r>
            <a:r>
              <a:rPr lang="de-DE" sz="2400" dirty="0" err="1" smtClean="0"/>
              <a:t>flurry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Catholic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Jewish</a:t>
            </a:r>
            <a:r>
              <a:rPr lang="de-DE" sz="2400" dirty="0" smtClean="0"/>
              <a:t> </a:t>
            </a:r>
            <a:r>
              <a:rPr lang="de-DE" sz="2400" dirty="0" err="1" smtClean="0"/>
              <a:t>appointments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endParaRPr lang="de-DE" sz="2400" cap="small" baseline="-250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has</a:t>
            </a:r>
            <a:r>
              <a:rPr lang="de-DE" sz="2400" dirty="0" smtClean="0"/>
              <a:t> </a:t>
            </a:r>
            <a:r>
              <a:rPr lang="de-DE" sz="2400" dirty="0" err="1" smtClean="0"/>
              <a:t>turned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rgbClr val="FF0000"/>
                </a:solidFill>
              </a:rPr>
              <a:t>[</a:t>
            </a:r>
            <a:r>
              <a:rPr lang="de-DE" sz="2400" dirty="0" err="1" smtClean="0">
                <a:solidFill>
                  <a:srgbClr val="FF0000"/>
                </a:solidFill>
              </a:rPr>
              <a:t>them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</a:t>
            </a:r>
            <a:r>
              <a:rPr lang="de-DE" sz="2400" cap="small" baseline="-25000" dirty="0" smtClean="0">
                <a:solidFill>
                  <a:srgbClr val="FF0000"/>
                </a:solidFill>
              </a:rPr>
              <a:t>-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pronoun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smtClean="0"/>
              <a:t>[</a:t>
            </a:r>
            <a:r>
              <a:rPr lang="de-DE" sz="2400" dirty="0" err="1" smtClean="0"/>
              <a:t>into</a:t>
            </a:r>
            <a:r>
              <a:rPr lang="de-DE" sz="2400" dirty="0" smtClean="0"/>
              <a:t> a </a:t>
            </a:r>
            <a:r>
              <a:rPr lang="de-DE" sz="2400" dirty="0" err="1" smtClean="0"/>
              <a:t>minority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one</a:t>
            </a:r>
            <a:r>
              <a:rPr lang="de-DE" sz="2400" dirty="0" smtClean="0"/>
              <a:t> [on </a:t>
            </a:r>
            <a:r>
              <a:rPr lang="de-DE" sz="2400" dirty="0" err="1" smtClean="0"/>
              <a:t>the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Supreme Court]</a:t>
            </a:r>
            <a:r>
              <a:rPr lang="de-DE" sz="2400" cap="small" baseline="-25000" dirty="0" err="1" smtClean="0"/>
              <a:t>bridging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r>
              <a:rPr lang="de-DE" sz="2400" cap="small" baseline="-25000" dirty="0" smtClean="0"/>
              <a:t>(</a:t>
            </a:r>
            <a:r>
              <a:rPr lang="de-DE" sz="2400" cap="small" baseline="-25000" dirty="0" err="1" smtClean="0"/>
              <a:t>predicate</a:t>
            </a:r>
            <a:r>
              <a:rPr lang="de-DE" sz="2400" cap="small" baseline="-25000" dirty="0" smtClean="0"/>
              <a:t>).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</a:t>
            </a:r>
            <a:r>
              <a:rPr lang="de-DE" sz="2400" dirty="0" err="1" smtClean="0"/>
              <a:t>Kagan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given-short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confirmed</a:t>
            </a:r>
            <a:r>
              <a:rPr lang="de-DE" sz="2400" dirty="0" smtClean="0"/>
              <a:t> [</a:t>
            </a:r>
            <a:r>
              <a:rPr lang="de-DE" sz="2400" dirty="0" err="1" smtClean="0"/>
              <a:t>next</a:t>
            </a:r>
            <a:r>
              <a:rPr lang="de-DE" sz="2400" dirty="0" smtClean="0"/>
              <a:t> </a:t>
            </a:r>
            <a:r>
              <a:rPr lang="de-DE" sz="2400" dirty="0" err="1" smtClean="0"/>
              <a:t>week</a:t>
            </a:r>
            <a:r>
              <a:rPr lang="de-DE" sz="2400" dirty="0" smtClean="0"/>
              <a:t>]</a:t>
            </a:r>
            <a:r>
              <a:rPr lang="de-DE" sz="2400" cap="small" baseline="-25000" dirty="0" smtClean="0"/>
              <a:t>situative</a:t>
            </a:r>
            <a:r>
              <a:rPr lang="de-DE" sz="2400" dirty="0" smtClean="0"/>
              <a:t>, [</a:t>
            </a:r>
            <a:r>
              <a:rPr lang="de-DE" sz="2400" dirty="0" smtClean="0">
                <a:solidFill>
                  <a:srgbClr val="FF0000"/>
                </a:solidFill>
              </a:rPr>
              <a:t>[</a:t>
            </a:r>
            <a:r>
              <a:rPr lang="de-DE" sz="2400" dirty="0" err="1" smtClean="0">
                <a:solidFill>
                  <a:srgbClr val="FF0000"/>
                </a:solidFill>
              </a:rPr>
              <a:t>the</a:t>
            </a:r>
            <a:endParaRPr lang="de-DE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</a:rPr>
              <a:t>nation‘s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given-epithet</a:t>
            </a:r>
            <a:r>
              <a:rPr lang="de-DE" sz="2400" cap="small" baseline="-25000" dirty="0" smtClean="0"/>
              <a:t> </a:t>
            </a:r>
            <a:r>
              <a:rPr lang="de-DE" sz="2400" dirty="0" err="1" smtClean="0"/>
              <a:t>highest</a:t>
            </a:r>
            <a:r>
              <a:rPr lang="de-DE" sz="2400" dirty="0" smtClean="0"/>
              <a:t> </a:t>
            </a:r>
            <a:r>
              <a:rPr lang="de-DE" sz="2400" dirty="0" err="1" smtClean="0"/>
              <a:t>court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given-epithet</a:t>
            </a:r>
            <a:r>
              <a:rPr lang="de-DE" sz="2400" dirty="0" smtClean="0"/>
              <a:t> </a:t>
            </a:r>
            <a:r>
              <a:rPr lang="de-DE" sz="2400" dirty="0" err="1" smtClean="0"/>
              <a:t>would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[a</a:t>
            </a:r>
          </a:p>
          <a:p>
            <a:pPr>
              <a:buNone/>
            </a:pPr>
            <a:r>
              <a:rPr lang="de-DE" sz="2400" dirty="0" smtClean="0"/>
              <a:t> Protestant-</a:t>
            </a:r>
            <a:r>
              <a:rPr lang="de-DE" sz="2400" dirty="0" err="1" smtClean="0"/>
              <a:t>free</a:t>
            </a:r>
            <a:r>
              <a:rPr lang="de-DE" sz="2400" dirty="0" smtClean="0"/>
              <a:t> </a:t>
            </a:r>
            <a:r>
              <a:rPr lang="de-DE" sz="2400" dirty="0" err="1" smtClean="0"/>
              <a:t>zone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indef-generic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first</a:t>
            </a:r>
            <a:r>
              <a:rPr lang="de-DE" sz="2400" dirty="0" smtClean="0"/>
              <a:t> time </a:t>
            </a:r>
            <a:r>
              <a:rPr lang="de-DE" sz="2400" dirty="0" err="1" smtClean="0"/>
              <a:t>since</a:t>
            </a:r>
            <a:r>
              <a:rPr lang="de-DE" sz="2400" dirty="0" smtClean="0"/>
              <a:t> [John </a:t>
            </a:r>
          </a:p>
          <a:p>
            <a:pPr>
              <a:buNone/>
            </a:pPr>
            <a:r>
              <a:rPr lang="de-DE" sz="2400" dirty="0" smtClean="0"/>
              <a:t>Jay, [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nation‘s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given-repeated</a:t>
            </a:r>
            <a:r>
              <a:rPr lang="de-DE" sz="2400" dirty="0" smtClean="0"/>
              <a:t> </a:t>
            </a:r>
            <a:r>
              <a:rPr lang="de-DE" sz="2400" dirty="0" err="1" smtClean="0"/>
              <a:t>first</a:t>
            </a:r>
            <a:r>
              <a:rPr lang="de-DE" sz="2400" dirty="0" smtClean="0"/>
              <a:t> </a:t>
            </a:r>
            <a:r>
              <a:rPr lang="de-DE" sz="2400" dirty="0" err="1" smtClean="0"/>
              <a:t>chief</a:t>
            </a:r>
            <a:r>
              <a:rPr lang="de-DE" sz="2400" dirty="0" smtClean="0"/>
              <a:t> </a:t>
            </a:r>
            <a:r>
              <a:rPr lang="de-DE" sz="2400" dirty="0" err="1" smtClean="0"/>
              <a:t>justice</a:t>
            </a:r>
            <a:r>
              <a:rPr lang="de-DE" sz="2400" dirty="0" smtClean="0"/>
              <a:t> (</a:t>
            </a:r>
            <a:r>
              <a:rPr lang="de-DE" sz="2400" dirty="0" err="1" smtClean="0"/>
              <a:t>and</a:t>
            </a:r>
            <a:r>
              <a:rPr lang="de-DE" sz="2400" dirty="0" smtClean="0"/>
              <a:t> an</a:t>
            </a:r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Episcopalian</a:t>
            </a:r>
            <a:r>
              <a:rPr lang="de-DE" sz="2400" dirty="0" smtClean="0"/>
              <a:t>)]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, </a:t>
            </a:r>
            <a:r>
              <a:rPr lang="de-DE" sz="2400" dirty="0" err="1" smtClean="0"/>
              <a:t>banged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[[</a:t>
            </a:r>
            <a:r>
              <a:rPr lang="de-DE" sz="2400" dirty="0" err="1" smtClean="0"/>
              <a:t>his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</a:t>
            </a:r>
            <a:r>
              <a:rPr lang="de-DE" sz="2400" cap="small" baseline="-25000" dirty="0" smtClean="0"/>
              <a:t>-</a:t>
            </a:r>
            <a:r>
              <a:rPr lang="de-DE" sz="2400" cap="small" baseline="-25000" dirty="0" err="1" smtClean="0"/>
              <a:t>pronoun</a:t>
            </a:r>
            <a:r>
              <a:rPr lang="de-DE" sz="2400" dirty="0" smtClean="0"/>
              <a:t> </a:t>
            </a:r>
            <a:r>
              <a:rPr lang="de-DE" sz="2400" dirty="0" err="1" smtClean="0"/>
              <a:t>gavel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cap="small" baseline="-25000" dirty="0" smtClean="0"/>
              <a:t> </a:t>
            </a:r>
            <a:r>
              <a:rPr lang="de-DE" sz="2400" dirty="0" smtClean="0"/>
              <a:t>[in 1790]</a:t>
            </a:r>
            <a:r>
              <a:rPr lang="de-DE" sz="2400" cap="small" baseline="-25000" dirty="0" err="1" smtClean="0"/>
              <a:t>unused-known</a:t>
            </a:r>
            <a:r>
              <a:rPr lang="de-DE" sz="2400" dirty="0" smtClean="0"/>
              <a:t>. 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News </a:t>
            </a:r>
            <a:r>
              <a:rPr lang="de-DE" dirty="0" err="1" smtClean="0"/>
              <a:t>Example</a:t>
            </a:r>
            <a:r>
              <a:rPr lang="de-DE" dirty="0" smtClean="0"/>
              <a:t> (</a:t>
            </a:r>
            <a:r>
              <a:rPr lang="de-DE" i="1" dirty="0" smtClean="0"/>
              <a:t>USA Today</a:t>
            </a:r>
            <a:r>
              <a:rPr lang="de-DE" dirty="0" smtClean="0"/>
              <a:t>, 17.5.10)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134253"/>
            <a:ext cx="8748872" cy="5357850"/>
          </a:xfrm>
        </p:spPr>
        <p:txBody>
          <a:bodyPr/>
          <a:lstStyle/>
          <a:p>
            <a:pPr>
              <a:buNone/>
            </a:pPr>
            <a:r>
              <a:rPr lang="de-DE" sz="2400" dirty="0" smtClean="0"/>
              <a:t>[...] [</a:t>
            </a:r>
            <a:r>
              <a:rPr lang="de-DE" sz="2400" dirty="0" err="1" smtClean="0"/>
              <a:t>Protestants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indef-resumptive</a:t>
            </a:r>
            <a:r>
              <a:rPr lang="de-DE" sz="2400" dirty="0" smtClean="0"/>
              <a:t> still </a:t>
            </a:r>
            <a:r>
              <a:rPr lang="de-DE" sz="2400" dirty="0" err="1" smtClean="0"/>
              <a:t>account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55% [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</a:p>
          <a:p>
            <a:pPr>
              <a:buNone/>
            </a:pPr>
            <a:r>
              <a:rPr lang="de-DE" sz="2400" dirty="0" err="1" smtClean="0"/>
              <a:t>the</a:t>
            </a:r>
            <a:r>
              <a:rPr lang="de-DE" sz="2400" dirty="0" smtClean="0"/>
              <a:t> 111th </a:t>
            </a:r>
            <a:r>
              <a:rPr lang="de-DE" sz="2400" dirty="0" err="1" smtClean="0"/>
              <a:t>Congress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</a:t>
            </a:r>
            <a:r>
              <a:rPr lang="de-DE" sz="2400" cap="small" baseline="-25000" dirty="0" smtClean="0"/>
              <a:t>-partitive-</a:t>
            </a:r>
            <a:r>
              <a:rPr lang="de-DE" sz="2400" cap="small" baseline="-25000" dirty="0" err="1" smtClean="0"/>
              <a:t>contained</a:t>
            </a:r>
            <a:r>
              <a:rPr lang="de-DE" sz="2400" cap="small" baseline="-25000" dirty="0" smtClean="0"/>
              <a:t>,</a:t>
            </a:r>
            <a:r>
              <a:rPr lang="de-DE" sz="2400" dirty="0" smtClean="0"/>
              <a:t> but</a:t>
            </a:r>
          </a:p>
          <a:p>
            <a:pPr>
              <a:buNone/>
            </a:pPr>
            <a:r>
              <a:rPr lang="de-DE" sz="2400" dirty="0" smtClean="0"/>
              <a:t> [a </a:t>
            </a:r>
            <a:r>
              <a:rPr lang="de-DE" sz="2400" dirty="0" err="1" smtClean="0"/>
              <a:t>recent</a:t>
            </a:r>
            <a:r>
              <a:rPr lang="de-DE" sz="2400" dirty="0" smtClean="0"/>
              <a:t> </a:t>
            </a:r>
            <a:r>
              <a:rPr lang="de-DE" sz="2400" dirty="0" err="1" smtClean="0"/>
              <a:t>flurry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Catholic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Jewish</a:t>
            </a:r>
            <a:r>
              <a:rPr lang="de-DE" sz="2400" dirty="0" smtClean="0"/>
              <a:t> </a:t>
            </a:r>
            <a:r>
              <a:rPr lang="de-DE" sz="2400" dirty="0" err="1" smtClean="0"/>
              <a:t>appointments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endParaRPr lang="de-DE" sz="2400" cap="small" baseline="-250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has</a:t>
            </a:r>
            <a:r>
              <a:rPr lang="de-DE" sz="2400" dirty="0" smtClean="0"/>
              <a:t> </a:t>
            </a:r>
            <a:r>
              <a:rPr lang="de-DE" sz="2400" dirty="0" err="1" smtClean="0"/>
              <a:t>turned</a:t>
            </a:r>
            <a:r>
              <a:rPr lang="de-DE" sz="2400" dirty="0" smtClean="0"/>
              <a:t> [</a:t>
            </a:r>
            <a:r>
              <a:rPr lang="de-DE" sz="2400" dirty="0" err="1" smtClean="0"/>
              <a:t>them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</a:t>
            </a:r>
            <a:r>
              <a:rPr lang="de-DE" sz="2400" cap="small" baseline="-25000" dirty="0" smtClean="0"/>
              <a:t>-</a:t>
            </a:r>
            <a:r>
              <a:rPr lang="de-DE" sz="2400" cap="small" baseline="-25000" dirty="0" err="1" smtClean="0"/>
              <a:t>pronoun</a:t>
            </a:r>
            <a:r>
              <a:rPr lang="de-DE" sz="2400" dirty="0" smtClean="0"/>
              <a:t> [</a:t>
            </a:r>
            <a:r>
              <a:rPr lang="de-DE" sz="2400" dirty="0" err="1" smtClean="0"/>
              <a:t>into</a:t>
            </a:r>
            <a:r>
              <a:rPr lang="de-DE" sz="2400" dirty="0" smtClean="0"/>
              <a:t> a </a:t>
            </a:r>
            <a:r>
              <a:rPr lang="de-DE" sz="2400" dirty="0" err="1" smtClean="0"/>
              <a:t>minority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one</a:t>
            </a:r>
            <a:r>
              <a:rPr lang="de-DE" sz="2400" dirty="0" smtClean="0"/>
              <a:t> [on </a:t>
            </a:r>
            <a:r>
              <a:rPr lang="de-DE" sz="2400" dirty="0" err="1" smtClean="0"/>
              <a:t>the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Supreme Court]</a:t>
            </a:r>
            <a:r>
              <a:rPr lang="de-DE" sz="2400" cap="small" baseline="-25000" dirty="0" err="1" smtClean="0"/>
              <a:t>bridging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r>
              <a:rPr lang="de-DE" sz="2400" cap="small" baseline="-25000" dirty="0" smtClean="0"/>
              <a:t>(</a:t>
            </a:r>
            <a:r>
              <a:rPr lang="de-DE" sz="2400" cap="small" baseline="-25000" dirty="0" err="1" smtClean="0"/>
              <a:t>predicate</a:t>
            </a:r>
            <a:r>
              <a:rPr lang="de-DE" sz="2400" cap="small" baseline="-25000" dirty="0" smtClean="0"/>
              <a:t>).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</a:t>
            </a:r>
            <a:r>
              <a:rPr lang="de-DE" sz="2400" dirty="0" err="1" smtClean="0"/>
              <a:t>Kagan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given-short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confirmed</a:t>
            </a:r>
            <a:r>
              <a:rPr lang="de-DE" sz="2400" dirty="0" smtClean="0"/>
              <a:t> [</a:t>
            </a:r>
            <a:r>
              <a:rPr lang="de-DE" sz="2400" dirty="0" err="1" smtClean="0"/>
              <a:t>next</a:t>
            </a:r>
            <a:r>
              <a:rPr lang="de-DE" sz="2400" dirty="0" smtClean="0"/>
              <a:t> </a:t>
            </a:r>
            <a:r>
              <a:rPr lang="de-DE" sz="2400" dirty="0" err="1" smtClean="0"/>
              <a:t>week</a:t>
            </a:r>
            <a:r>
              <a:rPr lang="de-DE" sz="2400" dirty="0" smtClean="0"/>
              <a:t>]</a:t>
            </a:r>
            <a:r>
              <a:rPr lang="de-DE" sz="2400" cap="small" baseline="-25000" dirty="0" smtClean="0"/>
              <a:t>situative</a:t>
            </a:r>
            <a:r>
              <a:rPr lang="de-DE" sz="2400" dirty="0" smtClean="0"/>
              <a:t>, [[</a:t>
            </a:r>
            <a:r>
              <a:rPr lang="de-DE" sz="2400" dirty="0" err="1" smtClean="0"/>
              <a:t>the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nation‘s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given-epithet</a:t>
            </a:r>
            <a:r>
              <a:rPr lang="de-DE" sz="2400" cap="small" baseline="-25000" dirty="0" smtClean="0"/>
              <a:t> </a:t>
            </a:r>
            <a:r>
              <a:rPr lang="de-DE" sz="2400" dirty="0" err="1" smtClean="0"/>
              <a:t>highest</a:t>
            </a:r>
            <a:r>
              <a:rPr lang="de-DE" sz="2400" dirty="0" smtClean="0"/>
              <a:t> </a:t>
            </a:r>
            <a:r>
              <a:rPr lang="de-DE" sz="2400" dirty="0" err="1" smtClean="0"/>
              <a:t>court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given-epithet</a:t>
            </a:r>
            <a:r>
              <a:rPr lang="de-DE" sz="2400" dirty="0" smtClean="0"/>
              <a:t> </a:t>
            </a:r>
            <a:r>
              <a:rPr lang="de-DE" sz="2400" dirty="0" err="1" smtClean="0"/>
              <a:t>would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[a</a:t>
            </a:r>
          </a:p>
          <a:p>
            <a:pPr>
              <a:buNone/>
            </a:pPr>
            <a:r>
              <a:rPr lang="de-DE" sz="2400" dirty="0" smtClean="0"/>
              <a:t> Protestant-</a:t>
            </a:r>
            <a:r>
              <a:rPr lang="de-DE" sz="2400" dirty="0" err="1" smtClean="0"/>
              <a:t>free</a:t>
            </a:r>
            <a:r>
              <a:rPr lang="de-DE" sz="2400" dirty="0" smtClean="0"/>
              <a:t> </a:t>
            </a:r>
            <a:r>
              <a:rPr lang="de-DE" sz="2400" dirty="0" err="1" smtClean="0"/>
              <a:t>zone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indef-generic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first</a:t>
            </a:r>
            <a:r>
              <a:rPr lang="de-DE" sz="2400" dirty="0" smtClean="0"/>
              <a:t> time </a:t>
            </a:r>
            <a:r>
              <a:rPr lang="de-DE" sz="2400" dirty="0" err="1" smtClean="0"/>
              <a:t>since</a:t>
            </a:r>
            <a:r>
              <a:rPr lang="de-DE" sz="2400" dirty="0" smtClean="0"/>
              <a:t> </a:t>
            </a:r>
            <a:r>
              <a:rPr lang="de-DE" sz="2400" b="1" dirty="0" smtClean="0"/>
              <a:t>[John </a:t>
            </a:r>
          </a:p>
          <a:p>
            <a:pPr>
              <a:buNone/>
            </a:pPr>
            <a:r>
              <a:rPr lang="de-DE" sz="2400" b="1" dirty="0" smtClean="0"/>
              <a:t>Jay, </a:t>
            </a:r>
            <a:r>
              <a:rPr lang="de-DE" sz="2400" dirty="0" smtClean="0"/>
              <a:t>[</a:t>
            </a:r>
            <a:r>
              <a:rPr lang="de-DE" sz="2400" b="1" dirty="0" err="1" smtClean="0"/>
              <a:t>the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nation‘s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given-repeated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first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chief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justice</a:t>
            </a:r>
            <a:r>
              <a:rPr lang="de-DE" sz="2400" b="1" dirty="0" smtClean="0"/>
              <a:t> (</a:t>
            </a:r>
            <a:r>
              <a:rPr lang="de-DE" sz="2400" b="1" dirty="0" err="1" smtClean="0"/>
              <a:t>and</a:t>
            </a:r>
            <a:r>
              <a:rPr lang="de-DE" sz="2400" b="1" dirty="0" smtClean="0"/>
              <a:t> an</a:t>
            </a:r>
          </a:p>
          <a:p>
            <a:pPr>
              <a:buNone/>
            </a:pPr>
            <a:r>
              <a:rPr lang="de-DE" sz="2400" b="1" dirty="0" smtClean="0"/>
              <a:t> </a:t>
            </a:r>
            <a:r>
              <a:rPr lang="de-DE" sz="2400" b="1" dirty="0" err="1" smtClean="0"/>
              <a:t>Episcopalian</a:t>
            </a:r>
            <a:r>
              <a:rPr lang="de-DE" sz="2400" b="1" dirty="0" smtClean="0"/>
              <a:t>)]</a:t>
            </a:r>
            <a:r>
              <a:rPr lang="de-DE" sz="2400" b="1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, </a:t>
            </a:r>
            <a:r>
              <a:rPr lang="de-DE" sz="2400" dirty="0" err="1" smtClean="0"/>
              <a:t>banged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[[</a:t>
            </a:r>
            <a:r>
              <a:rPr lang="de-DE" sz="2400" dirty="0" err="1" smtClean="0"/>
              <a:t>his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</a:t>
            </a:r>
            <a:r>
              <a:rPr lang="de-DE" sz="2400" cap="small" baseline="-25000" dirty="0" smtClean="0"/>
              <a:t>-</a:t>
            </a:r>
            <a:r>
              <a:rPr lang="de-DE" sz="2400" cap="small" baseline="-25000" dirty="0" err="1" smtClean="0"/>
              <a:t>pronoun</a:t>
            </a:r>
            <a:r>
              <a:rPr lang="de-DE" sz="2400" dirty="0" smtClean="0"/>
              <a:t> </a:t>
            </a:r>
            <a:r>
              <a:rPr lang="de-DE" sz="2400" dirty="0" err="1" smtClean="0"/>
              <a:t>gavel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cap="small" baseline="-25000" dirty="0" smtClean="0"/>
              <a:t> </a:t>
            </a:r>
            <a:r>
              <a:rPr lang="de-DE" sz="2400" dirty="0" smtClean="0">
                <a:solidFill>
                  <a:srgbClr val="209C26"/>
                </a:solidFill>
              </a:rPr>
              <a:t>[in 1790]</a:t>
            </a:r>
            <a:r>
              <a:rPr lang="de-DE" sz="2400" cap="small" baseline="-25000" dirty="0" err="1" smtClean="0">
                <a:solidFill>
                  <a:srgbClr val="209C26"/>
                </a:solidFill>
              </a:rPr>
              <a:t>unused-known</a:t>
            </a:r>
            <a:r>
              <a:rPr lang="de-DE" sz="2400" dirty="0" smtClean="0"/>
              <a:t>. 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News </a:t>
            </a:r>
            <a:r>
              <a:rPr lang="de-DE" dirty="0" err="1" smtClean="0"/>
              <a:t>Example</a:t>
            </a:r>
            <a:r>
              <a:rPr lang="de-DE" dirty="0" smtClean="0"/>
              <a:t> (</a:t>
            </a:r>
            <a:r>
              <a:rPr lang="de-DE" i="1" dirty="0" smtClean="0"/>
              <a:t>USA Today</a:t>
            </a:r>
            <a:r>
              <a:rPr lang="de-DE" dirty="0" smtClean="0"/>
              <a:t>, 17.5.10)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134253"/>
            <a:ext cx="8748872" cy="5357850"/>
          </a:xfrm>
        </p:spPr>
        <p:txBody>
          <a:bodyPr/>
          <a:lstStyle/>
          <a:p>
            <a:pPr>
              <a:buNone/>
            </a:pPr>
            <a:r>
              <a:rPr lang="de-DE" sz="2400" dirty="0" smtClean="0"/>
              <a:t>[...] [</a:t>
            </a:r>
            <a:r>
              <a:rPr lang="de-DE" sz="2400" dirty="0" err="1" smtClean="0"/>
              <a:t>Protestants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indef-resumptive</a:t>
            </a:r>
            <a:r>
              <a:rPr lang="de-DE" sz="2400" dirty="0" smtClean="0"/>
              <a:t> still </a:t>
            </a:r>
            <a:r>
              <a:rPr lang="de-DE" sz="2400" dirty="0" err="1" smtClean="0"/>
              <a:t>account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55% [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</a:p>
          <a:p>
            <a:pPr>
              <a:buNone/>
            </a:pPr>
            <a:r>
              <a:rPr lang="de-DE" sz="2400" dirty="0" err="1" smtClean="0"/>
              <a:t>the</a:t>
            </a:r>
            <a:r>
              <a:rPr lang="de-DE" sz="2400" dirty="0" smtClean="0"/>
              <a:t> 111th </a:t>
            </a:r>
            <a:r>
              <a:rPr lang="de-DE" sz="2400" dirty="0" err="1" smtClean="0"/>
              <a:t>Congress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</a:t>
            </a:r>
            <a:r>
              <a:rPr lang="de-DE" sz="2400" cap="small" baseline="-25000" dirty="0" smtClean="0"/>
              <a:t>-partitive-</a:t>
            </a:r>
            <a:r>
              <a:rPr lang="de-DE" sz="2400" cap="small" baseline="-25000" dirty="0" err="1" smtClean="0"/>
              <a:t>contained</a:t>
            </a:r>
            <a:r>
              <a:rPr lang="de-DE" sz="2400" cap="small" baseline="-25000" dirty="0" smtClean="0"/>
              <a:t>,</a:t>
            </a:r>
            <a:r>
              <a:rPr lang="de-DE" sz="2400" dirty="0" smtClean="0"/>
              <a:t> but</a:t>
            </a:r>
          </a:p>
          <a:p>
            <a:pPr>
              <a:buNone/>
            </a:pPr>
            <a:r>
              <a:rPr lang="de-DE" sz="2400" dirty="0" smtClean="0"/>
              <a:t> [a </a:t>
            </a:r>
            <a:r>
              <a:rPr lang="de-DE" sz="2400" dirty="0" err="1" smtClean="0"/>
              <a:t>recent</a:t>
            </a:r>
            <a:r>
              <a:rPr lang="de-DE" sz="2400" dirty="0" smtClean="0"/>
              <a:t> </a:t>
            </a:r>
            <a:r>
              <a:rPr lang="de-DE" sz="2400" dirty="0" err="1" smtClean="0"/>
              <a:t>flurry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Catholic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Jewish</a:t>
            </a:r>
            <a:r>
              <a:rPr lang="de-DE" sz="2400" dirty="0" smtClean="0"/>
              <a:t> </a:t>
            </a:r>
            <a:r>
              <a:rPr lang="de-DE" sz="2400" dirty="0" err="1" smtClean="0"/>
              <a:t>appointments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endParaRPr lang="de-DE" sz="2400" cap="small" baseline="-250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has</a:t>
            </a:r>
            <a:r>
              <a:rPr lang="de-DE" sz="2400" dirty="0" smtClean="0"/>
              <a:t> </a:t>
            </a:r>
            <a:r>
              <a:rPr lang="de-DE" sz="2400" dirty="0" err="1" smtClean="0"/>
              <a:t>turned</a:t>
            </a:r>
            <a:r>
              <a:rPr lang="de-DE" sz="2400" dirty="0" smtClean="0"/>
              <a:t> [</a:t>
            </a:r>
            <a:r>
              <a:rPr lang="de-DE" sz="2400" dirty="0" err="1" smtClean="0"/>
              <a:t>them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</a:t>
            </a:r>
            <a:r>
              <a:rPr lang="de-DE" sz="2400" cap="small" baseline="-25000" dirty="0" smtClean="0"/>
              <a:t>-</a:t>
            </a:r>
            <a:r>
              <a:rPr lang="de-DE" sz="2400" cap="small" baseline="-25000" dirty="0" err="1" smtClean="0"/>
              <a:t>pronoun</a:t>
            </a:r>
            <a:r>
              <a:rPr lang="de-DE" sz="2400" dirty="0" smtClean="0"/>
              <a:t> [</a:t>
            </a:r>
            <a:r>
              <a:rPr lang="de-DE" sz="2400" dirty="0" err="1" smtClean="0"/>
              <a:t>into</a:t>
            </a:r>
            <a:r>
              <a:rPr lang="de-DE" sz="2400" dirty="0" smtClean="0"/>
              <a:t> a </a:t>
            </a:r>
            <a:r>
              <a:rPr lang="de-DE" sz="2400" dirty="0" err="1" smtClean="0"/>
              <a:t>minority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one</a:t>
            </a:r>
            <a:r>
              <a:rPr lang="de-DE" sz="2400" dirty="0" smtClean="0"/>
              <a:t> [on </a:t>
            </a:r>
            <a:r>
              <a:rPr lang="de-DE" sz="2400" dirty="0" err="1" smtClean="0"/>
              <a:t>the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Supreme Court]</a:t>
            </a:r>
            <a:r>
              <a:rPr lang="de-DE" sz="2400" cap="small" baseline="-25000" dirty="0" err="1" smtClean="0"/>
              <a:t>bridging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r>
              <a:rPr lang="de-DE" sz="2400" cap="small" baseline="-25000" dirty="0" smtClean="0"/>
              <a:t>(</a:t>
            </a:r>
            <a:r>
              <a:rPr lang="de-DE" sz="2400" cap="small" baseline="-25000" dirty="0" err="1" smtClean="0"/>
              <a:t>predicate</a:t>
            </a:r>
            <a:r>
              <a:rPr lang="de-DE" sz="2400" cap="small" baseline="-25000" dirty="0" smtClean="0"/>
              <a:t>).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</a:t>
            </a:r>
            <a:r>
              <a:rPr lang="de-DE" sz="2400" dirty="0" err="1" smtClean="0"/>
              <a:t>Kagan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given-short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confirmed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chemeClr val="accent2"/>
                </a:solidFill>
              </a:rPr>
              <a:t>[</a:t>
            </a:r>
            <a:r>
              <a:rPr lang="de-DE" sz="2400" dirty="0" err="1" smtClean="0">
                <a:solidFill>
                  <a:schemeClr val="accent2"/>
                </a:solidFill>
              </a:rPr>
              <a:t>next</a:t>
            </a:r>
            <a:r>
              <a:rPr lang="de-DE" sz="2400" dirty="0" smtClean="0">
                <a:solidFill>
                  <a:schemeClr val="accent2"/>
                </a:solidFill>
              </a:rPr>
              <a:t> </a:t>
            </a:r>
            <a:r>
              <a:rPr lang="de-DE" sz="2400" dirty="0" err="1" smtClean="0">
                <a:solidFill>
                  <a:schemeClr val="accent2"/>
                </a:solidFill>
              </a:rPr>
              <a:t>week</a:t>
            </a:r>
            <a:r>
              <a:rPr lang="de-DE" sz="2400" dirty="0" smtClean="0">
                <a:solidFill>
                  <a:schemeClr val="accent2"/>
                </a:solidFill>
              </a:rPr>
              <a:t>]</a:t>
            </a:r>
            <a:r>
              <a:rPr lang="de-DE" sz="2400" cap="small" baseline="-25000" dirty="0" smtClean="0">
                <a:solidFill>
                  <a:schemeClr val="accent2"/>
                </a:solidFill>
              </a:rPr>
              <a:t>situative</a:t>
            </a:r>
            <a:r>
              <a:rPr lang="de-DE" sz="2400" dirty="0" smtClean="0"/>
              <a:t>, [[</a:t>
            </a:r>
            <a:r>
              <a:rPr lang="de-DE" sz="2400" dirty="0" err="1" smtClean="0"/>
              <a:t>the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nation‘s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given-epithet</a:t>
            </a:r>
            <a:r>
              <a:rPr lang="de-DE" sz="2400" cap="small" baseline="-25000" dirty="0" smtClean="0"/>
              <a:t> </a:t>
            </a:r>
            <a:r>
              <a:rPr lang="de-DE" sz="2400" dirty="0" err="1" smtClean="0"/>
              <a:t>highest</a:t>
            </a:r>
            <a:r>
              <a:rPr lang="de-DE" sz="2400" dirty="0" smtClean="0"/>
              <a:t> </a:t>
            </a:r>
            <a:r>
              <a:rPr lang="de-DE" sz="2400" dirty="0" err="1" smtClean="0"/>
              <a:t>court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given-epithet</a:t>
            </a:r>
            <a:r>
              <a:rPr lang="de-DE" sz="2400" dirty="0" smtClean="0"/>
              <a:t> </a:t>
            </a:r>
            <a:r>
              <a:rPr lang="de-DE" sz="2400" dirty="0" err="1" smtClean="0"/>
              <a:t>would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[a</a:t>
            </a:r>
          </a:p>
          <a:p>
            <a:pPr>
              <a:buNone/>
            </a:pPr>
            <a:r>
              <a:rPr lang="de-DE" sz="2400" dirty="0" smtClean="0"/>
              <a:t> Protestant-</a:t>
            </a:r>
            <a:r>
              <a:rPr lang="de-DE" sz="2400" dirty="0" err="1" smtClean="0"/>
              <a:t>free</a:t>
            </a:r>
            <a:r>
              <a:rPr lang="de-DE" sz="2400" dirty="0" smtClean="0"/>
              <a:t> </a:t>
            </a:r>
            <a:r>
              <a:rPr lang="de-DE" sz="2400" dirty="0" err="1" smtClean="0"/>
              <a:t>zone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indef-generic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first</a:t>
            </a:r>
            <a:r>
              <a:rPr lang="de-DE" sz="2400" dirty="0" smtClean="0"/>
              <a:t> time </a:t>
            </a:r>
            <a:r>
              <a:rPr lang="de-DE" sz="2400" dirty="0" err="1" smtClean="0"/>
              <a:t>since</a:t>
            </a:r>
            <a:r>
              <a:rPr lang="de-DE" sz="2400" dirty="0" smtClean="0"/>
              <a:t> [John </a:t>
            </a:r>
          </a:p>
          <a:p>
            <a:pPr>
              <a:buNone/>
            </a:pPr>
            <a:r>
              <a:rPr lang="de-DE" sz="2400" dirty="0" smtClean="0"/>
              <a:t>Jay, [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nation‘s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given-repeated</a:t>
            </a:r>
            <a:r>
              <a:rPr lang="de-DE" sz="2400" dirty="0" smtClean="0"/>
              <a:t> </a:t>
            </a:r>
            <a:r>
              <a:rPr lang="de-DE" sz="2400" dirty="0" err="1" smtClean="0"/>
              <a:t>first</a:t>
            </a:r>
            <a:r>
              <a:rPr lang="de-DE" sz="2400" dirty="0" smtClean="0"/>
              <a:t> </a:t>
            </a:r>
            <a:r>
              <a:rPr lang="de-DE" sz="2400" dirty="0" err="1" smtClean="0"/>
              <a:t>chief</a:t>
            </a:r>
            <a:r>
              <a:rPr lang="de-DE" sz="2400" dirty="0" smtClean="0"/>
              <a:t> </a:t>
            </a:r>
            <a:r>
              <a:rPr lang="de-DE" sz="2400" dirty="0" err="1" smtClean="0"/>
              <a:t>justice</a:t>
            </a:r>
            <a:r>
              <a:rPr lang="de-DE" sz="2400" dirty="0" smtClean="0"/>
              <a:t> (</a:t>
            </a:r>
            <a:r>
              <a:rPr lang="de-DE" sz="2400" dirty="0" err="1" smtClean="0"/>
              <a:t>and</a:t>
            </a:r>
            <a:r>
              <a:rPr lang="de-DE" sz="2400" dirty="0" smtClean="0"/>
              <a:t> an</a:t>
            </a:r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Episcopalian</a:t>
            </a:r>
            <a:r>
              <a:rPr lang="de-DE" sz="2400" dirty="0" smtClean="0"/>
              <a:t>)]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, </a:t>
            </a:r>
            <a:r>
              <a:rPr lang="de-DE" sz="2400" dirty="0" err="1" smtClean="0"/>
              <a:t>banged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[[</a:t>
            </a:r>
            <a:r>
              <a:rPr lang="de-DE" sz="2400" dirty="0" err="1" smtClean="0"/>
              <a:t>his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</a:t>
            </a:r>
            <a:r>
              <a:rPr lang="de-DE" sz="2400" cap="small" baseline="-25000" dirty="0" smtClean="0"/>
              <a:t>-</a:t>
            </a:r>
            <a:r>
              <a:rPr lang="de-DE" sz="2400" cap="small" baseline="-25000" dirty="0" err="1" smtClean="0"/>
              <a:t>pronoun</a:t>
            </a:r>
            <a:r>
              <a:rPr lang="de-DE" sz="2400" dirty="0" smtClean="0"/>
              <a:t> </a:t>
            </a:r>
            <a:r>
              <a:rPr lang="de-DE" sz="2400" dirty="0" err="1" smtClean="0"/>
              <a:t>gavel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cap="small" baseline="-25000" dirty="0" smtClean="0"/>
              <a:t> </a:t>
            </a:r>
            <a:r>
              <a:rPr lang="de-DE" sz="2400" dirty="0" smtClean="0"/>
              <a:t>[in 1790]</a:t>
            </a:r>
            <a:r>
              <a:rPr lang="de-DE" sz="2400" cap="small" baseline="-25000" dirty="0" err="1" smtClean="0"/>
              <a:t>unused-known</a:t>
            </a:r>
            <a:r>
              <a:rPr lang="de-DE" sz="2400" dirty="0" smtClean="0"/>
              <a:t>. 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News </a:t>
            </a:r>
            <a:r>
              <a:rPr lang="de-DE" dirty="0" err="1" smtClean="0"/>
              <a:t>Example</a:t>
            </a:r>
            <a:r>
              <a:rPr lang="de-DE" dirty="0" smtClean="0"/>
              <a:t> (</a:t>
            </a:r>
            <a:r>
              <a:rPr lang="de-DE" i="1" dirty="0" smtClean="0"/>
              <a:t>USA Today</a:t>
            </a:r>
            <a:r>
              <a:rPr lang="de-DE" dirty="0" smtClean="0"/>
              <a:t>, 17.5.10)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134253"/>
            <a:ext cx="8748872" cy="5357850"/>
          </a:xfrm>
        </p:spPr>
        <p:txBody>
          <a:bodyPr/>
          <a:lstStyle/>
          <a:p>
            <a:pPr>
              <a:buNone/>
            </a:pPr>
            <a:r>
              <a:rPr lang="de-DE" sz="2400" dirty="0" smtClean="0"/>
              <a:t>[...] [</a:t>
            </a:r>
            <a:r>
              <a:rPr lang="de-DE" sz="2400" dirty="0" err="1" smtClean="0"/>
              <a:t>Protestants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indef-resumptive</a:t>
            </a:r>
            <a:r>
              <a:rPr lang="de-DE" sz="2400" dirty="0" smtClean="0"/>
              <a:t> still </a:t>
            </a:r>
            <a:r>
              <a:rPr lang="de-DE" sz="2400" dirty="0" err="1" smtClean="0"/>
              <a:t>account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55% [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</a:p>
          <a:p>
            <a:pPr>
              <a:buNone/>
            </a:pPr>
            <a:r>
              <a:rPr lang="de-DE" sz="2400" dirty="0" err="1" smtClean="0"/>
              <a:t>the</a:t>
            </a:r>
            <a:r>
              <a:rPr lang="de-DE" sz="2400" dirty="0" smtClean="0"/>
              <a:t> 111th </a:t>
            </a:r>
            <a:r>
              <a:rPr lang="de-DE" sz="2400" dirty="0" err="1" smtClean="0"/>
              <a:t>Congress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</a:t>
            </a:r>
            <a:r>
              <a:rPr lang="de-DE" sz="2400" cap="small" baseline="-25000" dirty="0" smtClean="0"/>
              <a:t>-partitive-</a:t>
            </a:r>
            <a:r>
              <a:rPr lang="de-DE" sz="2400" cap="small" baseline="-25000" dirty="0" err="1" smtClean="0"/>
              <a:t>contained</a:t>
            </a:r>
            <a:r>
              <a:rPr lang="de-DE" sz="2400" cap="small" baseline="-25000" dirty="0" smtClean="0"/>
              <a:t>,</a:t>
            </a:r>
            <a:r>
              <a:rPr lang="de-DE" sz="2400" dirty="0" smtClean="0"/>
              <a:t> but</a:t>
            </a:r>
          </a:p>
          <a:p>
            <a:pPr>
              <a:buNone/>
            </a:pPr>
            <a:r>
              <a:rPr lang="de-DE" sz="2400" dirty="0" smtClean="0"/>
              <a:t> [a </a:t>
            </a:r>
            <a:r>
              <a:rPr lang="de-DE" sz="2400" dirty="0" err="1" smtClean="0"/>
              <a:t>recent</a:t>
            </a:r>
            <a:r>
              <a:rPr lang="de-DE" sz="2400" dirty="0" smtClean="0"/>
              <a:t> </a:t>
            </a:r>
            <a:r>
              <a:rPr lang="de-DE" sz="2400" dirty="0" err="1" smtClean="0"/>
              <a:t>flurry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Catholic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Jewish</a:t>
            </a:r>
            <a:r>
              <a:rPr lang="de-DE" sz="2400" dirty="0" smtClean="0"/>
              <a:t> </a:t>
            </a:r>
            <a:r>
              <a:rPr lang="de-DE" sz="2400" dirty="0" err="1" smtClean="0"/>
              <a:t>appointments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endParaRPr lang="de-DE" sz="2400" cap="small" baseline="-250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has</a:t>
            </a:r>
            <a:r>
              <a:rPr lang="de-DE" sz="2400" dirty="0" smtClean="0"/>
              <a:t> </a:t>
            </a:r>
            <a:r>
              <a:rPr lang="de-DE" sz="2400" dirty="0" err="1" smtClean="0"/>
              <a:t>turned</a:t>
            </a:r>
            <a:r>
              <a:rPr lang="de-DE" sz="2400" dirty="0" smtClean="0"/>
              <a:t> [</a:t>
            </a:r>
            <a:r>
              <a:rPr lang="de-DE" sz="2400" dirty="0" err="1" smtClean="0"/>
              <a:t>them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</a:t>
            </a:r>
            <a:r>
              <a:rPr lang="de-DE" sz="2400" cap="small" baseline="-25000" dirty="0" smtClean="0"/>
              <a:t>-</a:t>
            </a:r>
            <a:r>
              <a:rPr lang="de-DE" sz="2400" cap="small" baseline="-25000" dirty="0" err="1" smtClean="0"/>
              <a:t>pronoun</a:t>
            </a:r>
            <a:r>
              <a:rPr lang="de-DE" sz="2400" dirty="0" smtClean="0"/>
              <a:t> [</a:t>
            </a:r>
            <a:r>
              <a:rPr lang="de-DE" sz="2400" dirty="0" err="1" smtClean="0"/>
              <a:t>into</a:t>
            </a:r>
            <a:r>
              <a:rPr lang="de-DE" sz="2400" dirty="0" smtClean="0"/>
              <a:t> a </a:t>
            </a:r>
            <a:r>
              <a:rPr lang="de-DE" sz="2400" dirty="0" err="1" smtClean="0"/>
              <a:t>minority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one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rgbClr val="996633"/>
                </a:solidFill>
              </a:rPr>
              <a:t>[on </a:t>
            </a:r>
            <a:r>
              <a:rPr lang="de-DE" sz="2400" dirty="0" err="1" smtClean="0">
                <a:solidFill>
                  <a:srgbClr val="996633"/>
                </a:solidFill>
              </a:rPr>
              <a:t>the</a:t>
            </a:r>
            <a:endParaRPr lang="de-DE" sz="2400" dirty="0" smtClean="0">
              <a:solidFill>
                <a:srgbClr val="996633"/>
              </a:solidFill>
            </a:endParaRPr>
          </a:p>
          <a:p>
            <a:pPr>
              <a:buNone/>
            </a:pPr>
            <a:r>
              <a:rPr lang="de-DE" sz="2400" dirty="0" smtClean="0">
                <a:solidFill>
                  <a:srgbClr val="996633"/>
                </a:solidFill>
              </a:rPr>
              <a:t> Supreme Court]</a:t>
            </a:r>
            <a:r>
              <a:rPr lang="de-DE" sz="2400" cap="small" baseline="-25000" dirty="0" err="1" smtClean="0">
                <a:solidFill>
                  <a:srgbClr val="996633"/>
                </a:solidFill>
              </a:rPr>
              <a:t>bridging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indef-new</a:t>
            </a:r>
            <a:r>
              <a:rPr lang="de-DE" sz="2400" cap="small" baseline="-25000" dirty="0" smtClean="0"/>
              <a:t>(</a:t>
            </a:r>
            <a:r>
              <a:rPr lang="de-DE" sz="2400" cap="small" baseline="-25000" dirty="0" err="1" smtClean="0"/>
              <a:t>predicate</a:t>
            </a:r>
            <a:r>
              <a:rPr lang="de-DE" sz="2400" cap="small" baseline="-25000" dirty="0" smtClean="0"/>
              <a:t>).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</a:t>
            </a:r>
            <a:r>
              <a:rPr lang="de-DE" sz="2400" dirty="0" err="1" smtClean="0"/>
              <a:t>Kagan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given-short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confirmed</a:t>
            </a:r>
            <a:r>
              <a:rPr lang="de-DE" sz="2400" dirty="0" smtClean="0"/>
              <a:t> [</a:t>
            </a:r>
            <a:r>
              <a:rPr lang="de-DE" sz="2400" dirty="0" err="1" smtClean="0"/>
              <a:t>next</a:t>
            </a:r>
            <a:r>
              <a:rPr lang="de-DE" sz="2400" dirty="0" smtClean="0"/>
              <a:t> </a:t>
            </a:r>
            <a:r>
              <a:rPr lang="de-DE" sz="2400" dirty="0" err="1" smtClean="0"/>
              <a:t>week</a:t>
            </a:r>
            <a:r>
              <a:rPr lang="de-DE" sz="2400" dirty="0" smtClean="0"/>
              <a:t>]</a:t>
            </a:r>
            <a:r>
              <a:rPr lang="de-DE" sz="2400" cap="small" baseline="-25000" dirty="0" smtClean="0"/>
              <a:t>situative</a:t>
            </a:r>
            <a:r>
              <a:rPr lang="de-DE" sz="2400" dirty="0" smtClean="0"/>
              <a:t>, [[</a:t>
            </a:r>
            <a:r>
              <a:rPr lang="de-DE" sz="2400" dirty="0" err="1" smtClean="0"/>
              <a:t>the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nation‘s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given-epithet</a:t>
            </a:r>
            <a:r>
              <a:rPr lang="de-DE" sz="2400" cap="small" baseline="-25000" dirty="0" smtClean="0"/>
              <a:t> </a:t>
            </a:r>
            <a:r>
              <a:rPr lang="de-DE" sz="2400" dirty="0" err="1" smtClean="0"/>
              <a:t>highest</a:t>
            </a:r>
            <a:r>
              <a:rPr lang="de-DE" sz="2400" dirty="0" smtClean="0"/>
              <a:t> </a:t>
            </a:r>
            <a:r>
              <a:rPr lang="de-DE" sz="2400" dirty="0" err="1" smtClean="0"/>
              <a:t>court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given-epithet</a:t>
            </a:r>
            <a:r>
              <a:rPr lang="de-DE" sz="2400" dirty="0" smtClean="0"/>
              <a:t> </a:t>
            </a:r>
            <a:r>
              <a:rPr lang="de-DE" sz="2400" dirty="0" err="1" smtClean="0"/>
              <a:t>would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[a</a:t>
            </a:r>
          </a:p>
          <a:p>
            <a:pPr>
              <a:buNone/>
            </a:pPr>
            <a:r>
              <a:rPr lang="de-DE" sz="2400" dirty="0" smtClean="0"/>
              <a:t> Protestant-</a:t>
            </a:r>
            <a:r>
              <a:rPr lang="de-DE" sz="2400" dirty="0" err="1" smtClean="0"/>
              <a:t>free</a:t>
            </a:r>
            <a:r>
              <a:rPr lang="de-DE" sz="2400" dirty="0" smtClean="0"/>
              <a:t> </a:t>
            </a:r>
            <a:r>
              <a:rPr lang="de-DE" sz="2400" dirty="0" err="1" smtClean="0"/>
              <a:t>zone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indef-generic</a:t>
            </a:r>
            <a:r>
              <a:rPr lang="de-DE" sz="2400" dirty="0" smtClean="0"/>
              <a:t> [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first</a:t>
            </a:r>
            <a:r>
              <a:rPr lang="de-DE" sz="2400" dirty="0" smtClean="0"/>
              <a:t> time </a:t>
            </a:r>
            <a:r>
              <a:rPr lang="de-DE" sz="2400" dirty="0" err="1" smtClean="0"/>
              <a:t>since</a:t>
            </a:r>
            <a:r>
              <a:rPr lang="de-DE" sz="2400" dirty="0" smtClean="0"/>
              <a:t> [John </a:t>
            </a:r>
          </a:p>
          <a:p>
            <a:pPr>
              <a:buNone/>
            </a:pPr>
            <a:r>
              <a:rPr lang="de-DE" sz="2400" dirty="0" smtClean="0"/>
              <a:t>Jay, [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nation‘s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given-repeated</a:t>
            </a:r>
            <a:r>
              <a:rPr lang="de-DE" sz="2400" dirty="0" smtClean="0"/>
              <a:t> </a:t>
            </a:r>
            <a:r>
              <a:rPr lang="de-DE" sz="2400" dirty="0" err="1" smtClean="0"/>
              <a:t>first</a:t>
            </a:r>
            <a:r>
              <a:rPr lang="de-DE" sz="2400" dirty="0" smtClean="0"/>
              <a:t> </a:t>
            </a:r>
            <a:r>
              <a:rPr lang="de-DE" sz="2400" dirty="0" err="1" smtClean="0"/>
              <a:t>chief</a:t>
            </a:r>
            <a:r>
              <a:rPr lang="de-DE" sz="2400" dirty="0" smtClean="0"/>
              <a:t> </a:t>
            </a:r>
            <a:r>
              <a:rPr lang="de-DE" sz="2400" dirty="0" err="1" smtClean="0"/>
              <a:t>justice</a:t>
            </a:r>
            <a:r>
              <a:rPr lang="de-DE" sz="2400" dirty="0" smtClean="0"/>
              <a:t> (</a:t>
            </a:r>
            <a:r>
              <a:rPr lang="de-DE" sz="2400" dirty="0" err="1" smtClean="0"/>
              <a:t>and</a:t>
            </a:r>
            <a:r>
              <a:rPr lang="de-DE" sz="2400" dirty="0" smtClean="0"/>
              <a:t> an</a:t>
            </a:r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dirty="0" err="1" smtClean="0"/>
              <a:t>Episcopalian</a:t>
            </a:r>
            <a:r>
              <a:rPr lang="de-DE" sz="2400" dirty="0" smtClean="0"/>
              <a:t>)]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dirty="0" smtClean="0"/>
              <a:t>, </a:t>
            </a:r>
            <a:r>
              <a:rPr lang="de-DE" sz="2400" dirty="0" err="1" smtClean="0"/>
              <a:t>banged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[[</a:t>
            </a:r>
            <a:r>
              <a:rPr lang="de-DE" sz="2400" dirty="0" err="1" smtClean="0"/>
              <a:t>his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given</a:t>
            </a:r>
            <a:r>
              <a:rPr lang="de-DE" sz="2400" cap="small" baseline="-25000" dirty="0" smtClean="0"/>
              <a:t>-</a:t>
            </a:r>
            <a:r>
              <a:rPr lang="de-DE" sz="2400" cap="small" baseline="-25000" dirty="0" err="1" smtClean="0"/>
              <a:t>pronoun</a:t>
            </a:r>
            <a:r>
              <a:rPr lang="de-DE" sz="2400" dirty="0" smtClean="0"/>
              <a:t> </a:t>
            </a:r>
            <a:r>
              <a:rPr lang="de-DE" sz="2400" dirty="0" err="1" smtClean="0"/>
              <a:t>gavel</a:t>
            </a:r>
            <a:r>
              <a:rPr lang="de-DE" sz="2400" dirty="0" smtClean="0"/>
              <a:t>]</a:t>
            </a:r>
            <a:r>
              <a:rPr lang="de-DE" sz="2400" cap="small" baseline="-25000" dirty="0" err="1" smtClean="0"/>
              <a:t>unused-unknown</a:t>
            </a:r>
            <a:r>
              <a:rPr lang="de-DE" sz="2400" cap="small" baseline="-25000" dirty="0" smtClean="0"/>
              <a:t> </a:t>
            </a:r>
            <a:r>
              <a:rPr lang="de-DE" sz="2400" dirty="0" smtClean="0"/>
              <a:t>[in 1790]</a:t>
            </a:r>
            <a:r>
              <a:rPr lang="de-DE" sz="2400" cap="small" baseline="-25000" dirty="0" err="1" smtClean="0"/>
              <a:t>unused-known</a:t>
            </a:r>
            <a:r>
              <a:rPr lang="de-DE" sz="2400" dirty="0" smtClean="0"/>
              <a:t>. 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News </a:t>
            </a:r>
            <a:r>
              <a:rPr lang="de-DE" dirty="0" err="1" smtClean="0"/>
              <a:t>Example</a:t>
            </a:r>
            <a:r>
              <a:rPr lang="de-DE" dirty="0" smtClean="0"/>
              <a:t> (</a:t>
            </a:r>
            <a:r>
              <a:rPr lang="de-DE" i="1" dirty="0" smtClean="0"/>
              <a:t>USA Today</a:t>
            </a:r>
            <a:r>
              <a:rPr lang="de-DE" dirty="0" smtClean="0"/>
              <a:t>, 17.5.10)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134253"/>
            <a:ext cx="8748872" cy="5357850"/>
          </a:xfrm>
        </p:spPr>
        <p:txBody>
          <a:bodyPr/>
          <a:lstStyle/>
          <a:p>
            <a:pPr>
              <a:buNone/>
            </a:pPr>
            <a:r>
              <a:rPr lang="de-DE" sz="2400" dirty="0" smtClean="0"/>
              <a:t>[...] </a:t>
            </a:r>
            <a:r>
              <a:rPr lang="de-DE" sz="2400" dirty="0" smtClean="0">
                <a:solidFill>
                  <a:srgbClr val="EC14D2"/>
                </a:solidFill>
              </a:rPr>
              <a:t>[</a:t>
            </a:r>
            <a:r>
              <a:rPr lang="de-DE" sz="2400" dirty="0" err="1" smtClean="0">
                <a:solidFill>
                  <a:srgbClr val="EC14D2"/>
                </a:solidFill>
              </a:rPr>
              <a:t>Protestants</a:t>
            </a:r>
            <a:r>
              <a:rPr lang="de-DE" sz="2400" dirty="0" smtClean="0">
                <a:solidFill>
                  <a:srgbClr val="EC14D2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EC14D2"/>
                </a:solidFill>
              </a:rPr>
              <a:t>indef-resumptive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smtClean="0"/>
              <a:t>still </a:t>
            </a:r>
            <a:r>
              <a:rPr lang="de-DE" sz="2400" dirty="0" err="1" smtClean="0"/>
              <a:t>account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rgbClr val="EC14D2"/>
                </a:solidFill>
              </a:rPr>
              <a:t>[</a:t>
            </a:r>
            <a:r>
              <a:rPr lang="de-DE" sz="2400" dirty="0" err="1" smtClean="0">
                <a:solidFill>
                  <a:srgbClr val="EC14D2"/>
                </a:solidFill>
              </a:rPr>
              <a:t>for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about</a:t>
            </a:r>
            <a:r>
              <a:rPr lang="de-DE" sz="2400" dirty="0" smtClean="0">
                <a:solidFill>
                  <a:srgbClr val="EC14D2"/>
                </a:solidFill>
              </a:rPr>
              <a:t> 55% </a:t>
            </a:r>
            <a:r>
              <a:rPr lang="de-DE" sz="2400" b="1" dirty="0" smtClean="0"/>
              <a:t>[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</a:t>
            </a:r>
          </a:p>
          <a:p>
            <a:pPr>
              <a:buNone/>
            </a:pPr>
            <a:r>
              <a:rPr lang="de-DE" sz="2400" b="1" dirty="0" err="1" smtClean="0"/>
              <a:t>the</a:t>
            </a:r>
            <a:r>
              <a:rPr lang="de-DE" sz="2400" b="1" dirty="0" smtClean="0"/>
              <a:t> 111th </a:t>
            </a:r>
            <a:r>
              <a:rPr lang="de-DE" sz="2400" b="1" dirty="0" err="1" smtClean="0"/>
              <a:t>Congress</a:t>
            </a:r>
            <a:r>
              <a:rPr lang="de-DE" sz="2400" b="1" dirty="0" smtClean="0"/>
              <a:t>]</a:t>
            </a:r>
            <a:r>
              <a:rPr lang="de-DE" sz="2400" b="1" cap="small" baseline="-25000" dirty="0" err="1" smtClean="0"/>
              <a:t>unused-unknown</a:t>
            </a:r>
            <a:r>
              <a:rPr lang="de-DE" sz="2400" dirty="0" smtClean="0">
                <a:solidFill>
                  <a:srgbClr val="EC14D2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EC14D2"/>
                </a:solidFill>
              </a:rPr>
              <a:t>indef</a:t>
            </a:r>
            <a:r>
              <a:rPr lang="de-DE" sz="2400" cap="small" baseline="-25000" dirty="0" smtClean="0">
                <a:solidFill>
                  <a:srgbClr val="EC14D2"/>
                </a:solidFill>
              </a:rPr>
              <a:t>-partitive-</a:t>
            </a:r>
            <a:r>
              <a:rPr lang="de-DE" sz="2400" cap="small" baseline="-25000" dirty="0" err="1" smtClean="0">
                <a:solidFill>
                  <a:srgbClr val="EC14D2"/>
                </a:solidFill>
              </a:rPr>
              <a:t>contained</a:t>
            </a:r>
            <a:r>
              <a:rPr lang="de-DE" sz="2400" cap="small" baseline="-25000" dirty="0" smtClean="0">
                <a:solidFill>
                  <a:srgbClr val="EC14D2"/>
                </a:solidFill>
              </a:rPr>
              <a:t>,</a:t>
            </a:r>
          </a:p>
          <a:p>
            <a:pPr>
              <a:buNone/>
            </a:pP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smtClean="0"/>
              <a:t>but </a:t>
            </a:r>
            <a:r>
              <a:rPr lang="de-DE" sz="2400" dirty="0" smtClean="0">
                <a:solidFill>
                  <a:srgbClr val="EC14D2"/>
                </a:solidFill>
              </a:rPr>
              <a:t>[a </a:t>
            </a:r>
            <a:r>
              <a:rPr lang="de-DE" sz="2400" dirty="0" err="1" smtClean="0">
                <a:solidFill>
                  <a:srgbClr val="EC14D2"/>
                </a:solidFill>
              </a:rPr>
              <a:t>recent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flurry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of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Catholic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and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Jewish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</a:p>
          <a:p>
            <a:pPr>
              <a:buNone/>
            </a:pPr>
            <a:r>
              <a:rPr lang="de-DE" sz="2400" dirty="0" err="1" smtClean="0">
                <a:solidFill>
                  <a:srgbClr val="EC14D2"/>
                </a:solidFill>
              </a:rPr>
              <a:t>appointments</a:t>
            </a:r>
            <a:r>
              <a:rPr lang="de-DE" sz="2400" dirty="0" smtClean="0">
                <a:solidFill>
                  <a:srgbClr val="EC14D2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EC14D2"/>
                </a:solidFill>
              </a:rPr>
              <a:t>indef-new</a:t>
            </a:r>
            <a:r>
              <a:rPr lang="de-DE" sz="2400" cap="small" baseline="-250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/>
              <a:t>has</a:t>
            </a:r>
            <a:r>
              <a:rPr lang="de-DE" sz="2400" dirty="0" smtClean="0"/>
              <a:t> </a:t>
            </a:r>
            <a:r>
              <a:rPr lang="de-DE" sz="2400" dirty="0" err="1" smtClean="0"/>
              <a:t>turned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rgbClr val="FF0000"/>
                </a:solidFill>
              </a:rPr>
              <a:t>[</a:t>
            </a:r>
            <a:r>
              <a:rPr lang="de-DE" sz="2400" dirty="0" err="1" smtClean="0">
                <a:solidFill>
                  <a:srgbClr val="FF0000"/>
                </a:solidFill>
              </a:rPr>
              <a:t>them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</a:t>
            </a:r>
            <a:r>
              <a:rPr lang="de-DE" sz="2400" cap="small" baseline="-25000" dirty="0" smtClean="0">
                <a:solidFill>
                  <a:srgbClr val="FF0000"/>
                </a:solidFill>
              </a:rPr>
              <a:t>-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pronoun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smtClean="0">
                <a:solidFill>
                  <a:srgbClr val="EC14D2"/>
                </a:solidFill>
              </a:rPr>
              <a:t>[</a:t>
            </a:r>
            <a:r>
              <a:rPr lang="de-DE" sz="2400" dirty="0" err="1" smtClean="0">
                <a:solidFill>
                  <a:srgbClr val="EC14D2"/>
                </a:solidFill>
              </a:rPr>
              <a:t>into</a:t>
            </a:r>
            <a:r>
              <a:rPr lang="de-DE" sz="2400" dirty="0" smtClean="0">
                <a:solidFill>
                  <a:srgbClr val="EC14D2"/>
                </a:solidFill>
              </a:rPr>
              <a:t> a </a:t>
            </a:r>
          </a:p>
          <a:p>
            <a:pPr>
              <a:buNone/>
            </a:pPr>
            <a:r>
              <a:rPr lang="de-DE" sz="2400" dirty="0" err="1" smtClean="0">
                <a:solidFill>
                  <a:srgbClr val="EC14D2"/>
                </a:solidFill>
              </a:rPr>
              <a:t>minority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of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err="1" smtClean="0">
                <a:solidFill>
                  <a:srgbClr val="EC14D2"/>
                </a:solidFill>
              </a:rPr>
              <a:t>one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  <a:r>
              <a:rPr lang="de-DE" sz="2400" dirty="0" smtClean="0">
                <a:solidFill>
                  <a:srgbClr val="996633"/>
                </a:solidFill>
              </a:rPr>
              <a:t>[on </a:t>
            </a:r>
            <a:r>
              <a:rPr lang="de-DE" sz="2400" dirty="0" err="1" smtClean="0">
                <a:solidFill>
                  <a:srgbClr val="996633"/>
                </a:solidFill>
              </a:rPr>
              <a:t>the</a:t>
            </a:r>
            <a:r>
              <a:rPr lang="de-DE" sz="2400" dirty="0" smtClean="0">
                <a:solidFill>
                  <a:srgbClr val="996633"/>
                </a:solidFill>
              </a:rPr>
              <a:t> Supreme </a:t>
            </a:r>
          </a:p>
          <a:p>
            <a:pPr>
              <a:buNone/>
            </a:pPr>
            <a:r>
              <a:rPr lang="de-DE" sz="2400" dirty="0" smtClean="0">
                <a:solidFill>
                  <a:srgbClr val="996633"/>
                </a:solidFill>
              </a:rPr>
              <a:t>Court]</a:t>
            </a:r>
            <a:r>
              <a:rPr lang="de-DE" sz="2400" cap="small" baseline="-25000" dirty="0" err="1" smtClean="0">
                <a:solidFill>
                  <a:srgbClr val="996633"/>
                </a:solidFill>
              </a:rPr>
              <a:t>bridging</a:t>
            </a:r>
            <a:r>
              <a:rPr lang="de-DE" sz="2400" dirty="0" smtClean="0">
                <a:solidFill>
                  <a:srgbClr val="EC14D2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EC14D2"/>
                </a:solidFill>
              </a:rPr>
              <a:t>indef-new</a:t>
            </a:r>
            <a:r>
              <a:rPr lang="de-DE" sz="2400" cap="small" baseline="-25000" dirty="0" smtClean="0">
                <a:solidFill>
                  <a:srgbClr val="EC14D2"/>
                </a:solidFill>
              </a:rPr>
              <a:t>(</a:t>
            </a:r>
            <a:r>
              <a:rPr lang="de-DE" sz="2400" cap="small" baseline="-25000" dirty="0" err="1" smtClean="0">
                <a:solidFill>
                  <a:srgbClr val="EC14D2"/>
                </a:solidFill>
              </a:rPr>
              <a:t>predicate</a:t>
            </a:r>
            <a:r>
              <a:rPr lang="de-DE" sz="2400" cap="small" baseline="-25000" dirty="0" smtClean="0">
                <a:solidFill>
                  <a:srgbClr val="EC14D2"/>
                </a:solidFill>
              </a:rPr>
              <a:t>)</a:t>
            </a:r>
            <a:r>
              <a:rPr lang="de-DE" sz="2400" cap="small" baseline="-25000" dirty="0" smtClean="0"/>
              <a:t>.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rgbClr val="FF0000"/>
                </a:solidFill>
              </a:rPr>
              <a:t>[</a:t>
            </a:r>
            <a:r>
              <a:rPr lang="de-DE" sz="2400" dirty="0" err="1" smtClean="0">
                <a:solidFill>
                  <a:srgbClr val="FF0000"/>
                </a:solidFill>
              </a:rPr>
              <a:t>Kagan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given-short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</a:p>
          <a:p>
            <a:pPr>
              <a:buNone/>
            </a:pPr>
            <a:r>
              <a:rPr lang="de-DE" sz="2400" dirty="0" err="1" smtClean="0"/>
              <a:t>confirmed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chemeClr val="accent2"/>
                </a:solidFill>
              </a:rPr>
              <a:t>[</a:t>
            </a:r>
            <a:r>
              <a:rPr lang="de-DE" sz="2400" dirty="0" err="1" smtClean="0">
                <a:solidFill>
                  <a:schemeClr val="accent2"/>
                </a:solidFill>
              </a:rPr>
              <a:t>next</a:t>
            </a:r>
            <a:r>
              <a:rPr lang="de-DE" sz="2400" dirty="0" smtClean="0">
                <a:solidFill>
                  <a:schemeClr val="accent2"/>
                </a:solidFill>
              </a:rPr>
              <a:t> </a:t>
            </a:r>
            <a:r>
              <a:rPr lang="de-DE" sz="2400" dirty="0" err="1" smtClean="0">
                <a:solidFill>
                  <a:schemeClr val="accent2"/>
                </a:solidFill>
              </a:rPr>
              <a:t>week</a:t>
            </a:r>
            <a:r>
              <a:rPr lang="de-DE" sz="2400" dirty="0" smtClean="0">
                <a:solidFill>
                  <a:schemeClr val="accent2"/>
                </a:solidFill>
              </a:rPr>
              <a:t>]</a:t>
            </a:r>
            <a:r>
              <a:rPr lang="de-DE" sz="2400" cap="small" baseline="-25000" dirty="0" smtClean="0">
                <a:solidFill>
                  <a:schemeClr val="accent2"/>
                </a:solidFill>
              </a:rPr>
              <a:t>situative</a:t>
            </a:r>
            <a:r>
              <a:rPr lang="de-DE" sz="2400" dirty="0" smtClean="0"/>
              <a:t>, </a:t>
            </a:r>
            <a:r>
              <a:rPr lang="de-DE" sz="2400" dirty="0" smtClean="0">
                <a:solidFill>
                  <a:srgbClr val="FF0000"/>
                </a:solidFill>
              </a:rPr>
              <a:t>[[</a:t>
            </a:r>
            <a:r>
              <a:rPr lang="de-DE" sz="2400" dirty="0" err="1" smtClean="0">
                <a:solidFill>
                  <a:srgbClr val="FF0000"/>
                </a:solidFill>
              </a:rPr>
              <a:t>the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</a:rPr>
              <a:t>nation‘s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given-epithet</a:t>
            </a:r>
            <a:r>
              <a:rPr lang="de-DE" sz="2400" cap="small" baseline="-25000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de-DE" sz="2400" dirty="0" err="1" smtClean="0">
                <a:solidFill>
                  <a:srgbClr val="FF0000"/>
                </a:solidFill>
              </a:rPr>
              <a:t>highest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</a:rPr>
              <a:t>court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given-epithet</a:t>
            </a:r>
            <a:r>
              <a:rPr lang="de-DE" sz="2400" dirty="0" smtClean="0"/>
              <a:t> </a:t>
            </a:r>
            <a:r>
              <a:rPr lang="de-DE" sz="2400" dirty="0" err="1" smtClean="0"/>
              <a:t>would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smtClean="0">
                <a:solidFill>
                  <a:srgbClr val="EC14D2"/>
                </a:solidFill>
              </a:rPr>
              <a:t>[a Protestant-</a:t>
            </a:r>
            <a:r>
              <a:rPr lang="de-DE" sz="2400" dirty="0" err="1" smtClean="0">
                <a:solidFill>
                  <a:srgbClr val="EC14D2"/>
                </a:solidFill>
              </a:rPr>
              <a:t>free</a:t>
            </a:r>
            <a:r>
              <a:rPr lang="de-DE" sz="2400" dirty="0" smtClean="0">
                <a:solidFill>
                  <a:srgbClr val="EC14D2"/>
                </a:solidFill>
              </a:rPr>
              <a:t> </a:t>
            </a:r>
          </a:p>
          <a:p>
            <a:pPr>
              <a:buNone/>
            </a:pPr>
            <a:r>
              <a:rPr lang="de-DE" sz="2400" dirty="0" err="1" smtClean="0">
                <a:solidFill>
                  <a:srgbClr val="EC14D2"/>
                </a:solidFill>
              </a:rPr>
              <a:t>zone</a:t>
            </a:r>
            <a:r>
              <a:rPr lang="de-DE" sz="2400" dirty="0" smtClean="0">
                <a:solidFill>
                  <a:srgbClr val="EC14D2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EC14D2"/>
                </a:solidFill>
              </a:rPr>
              <a:t>indef-generic</a:t>
            </a:r>
            <a:r>
              <a:rPr lang="de-DE" sz="2400" dirty="0" smtClean="0"/>
              <a:t> </a:t>
            </a:r>
            <a:r>
              <a:rPr lang="de-DE" sz="2400" b="1" dirty="0" smtClean="0"/>
              <a:t>[</a:t>
            </a:r>
            <a:r>
              <a:rPr lang="de-DE" sz="2400" b="1" dirty="0" err="1" smtClean="0"/>
              <a:t>for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the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first</a:t>
            </a:r>
            <a:r>
              <a:rPr lang="de-DE" sz="2400" b="1" dirty="0" smtClean="0"/>
              <a:t> time </a:t>
            </a:r>
            <a:r>
              <a:rPr lang="de-DE" sz="2400" b="1" dirty="0" err="1" smtClean="0"/>
              <a:t>since</a:t>
            </a:r>
            <a:r>
              <a:rPr lang="de-DE" sz="2400" b="1" dirty="0" smtClean="0"/>
              <a:t> [John Jay, </a:t>
            </a:r>
            <a:r>
              <a:rPr lang="de-DE" sz="2400" dirty="0" smtClean="0">
                <a:solidFill>
                  <a:srgbClr val="FF0000"/>
                </a:solidFill>
              </a:rPr>
              <a:t>[</a:t>
            </a:r>
            <a:r>
              <a:rPr lang="de-DE" sz="2400" dirty="0" err="1" smtClean="0">
                <a:solidFill>
                  <a:srgbClr val="FF0000"/>
                </a:solidFill>
              </a:rPr>
              <a:t>the</a:t>
            </a:r>
            <a:endParaRPr lang="de-DE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de-DE" sz="2400" dirty="0" err="1" smtClean="0">
                <a:solidFill>
                  <a:srgbClr val="FF0000"/>
                </a:solidFill>
              </a:rPr>
              <a:t>nation‘s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given-repeated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b="1" dirty="0" err="1" smtClean="0"/>
              <a:t>first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chief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justice</a:t>
            </a:r>
            <a:r>
              <a:rPr lang="de-DE" sz="2400" b="1" dirty="0" smtClean="0"/>
              <a:t> (</a:t>
            </a:r>
            <a:r>
              <a:rPr lang="de-DE" sz="2400" b="1" dirty="0" err="1" smtClean="0"/>
              <a:t>and</a:t>
            </a:r>
            <a:r>
              <a:rPr lang="de-DE" sz="2400" b="1" dirty="0" smtClean="0"/>
              <a:t> an</a:t>
            </a:r>
          </a:p>
          <a:p>
            <a:pPr>
              <a:buNone/>
            </a:pPr>
            <a:r>
              <a:rPr lang="de-DE" sz="2400" b="1" dirty="0" smtClean="0"/>
              <a:t> </a:t>
            </a:r>
            <a:r>
              <a:rPr lang="de-DE" sz="2400" b="1" dirty="0" err="1" smtClean="0"/>
              <a:t>Episcopalian</a:t>
            </a:r>
            <a:r>
              <a:rPr lang="de-DE" sz="2400" b="1" dirty="0" smtClean="0"/>
              <a:t>)]</a:t>
            </a:r>
            <a:r>
              <a:rPr lang="de-DE" sz="2400" b="1" cap="small" baseline="-25000" dirty="0" err="1" smtClean="0"/>
              <a:t>unused-unknown</a:t>
            </a:r>
            <a:r>
              <a:rPr lang="de-DE" sz="2400" b="1" dirty="0" smtClean="0"/>
              <a:t>]</a:t>
            </a:r>
            <a:r>
              <a:rPr lang="de-DE" sz="2400" b="1" cap="small" baseline="-25000" dirty="0" err="1" smtClean="0"/>
              <a:t>unused-unknown</a:t>
            </a:r>
            <a:r>
              <a:rPr lang="de-DE" sz="2400" dirty="0" smtClean="0"/>
              <a:t>, </a:t>
            </a:r>
            <a:r>
              <a:rPr lang="de-DE" sz="2400" dirty="0" err="1" smtClean="0"/>
              <a:t>banged</a:t>
            </a: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 </a:t>
            </a:r>
            <a:r>
              <a:rPr lang="de-DE" sz="2400" b="1" dirty="0" smtClean="0"/>
              <a:t>[</a:t>
            </a:r>
            <a:r>
              <a:rPr lang="de-DE" sz="2400" dirty="0" smtClean="0">
                <a:solidFill>
                  <a:srgbClr val="FF0000"/>
                </a:solidFill>
              </a:rPr>
              <a:t>[</a:t>
            </a:r>
            <a:r>
              <a:rPr lang="de-DE" sz="2400" dirty="0" err="1" smtClean="0">
                <a:solidFill>
                  <a:srgbClr val="FF0000"/>
                </a:solidFill>
              </a:rPr>
              <a:t>his</a:t>
            </a:r>
            <a:r>
              <a:rPr lang="de-DE" sz="2400" dirty="0" smtClean="0">
                <a:solidFill>
                  <a:srgbClr val="FF0000"/>
                </a:solidFill>
              </a:rPr>
              <a:t>]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given</a:t>
            </a:r>
            <a:r>
              <a:rPr lang="de-DE" sz="2400" cap="small" baseline="-25000" dirty="0" smtClean="0">
                <a:solidFill>
                  <a:srgbClr val="FF0000"/>
                </a:solidFill>
              </a:rPr>
              <a:t>-</a:t>
            </a:r>
            <a:r>
              <a:rPr lang="de-DE" sz="2400" cap="small" baseline="-25000" dirty="0" err="1" smtClean="0">
                <a:solidFill>
                  <a:srgbClr val="FF0000"/>
                </a:solidFill>
              </a:rPr>
              <a:t>pronoun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b="1" dirty="0" err="1" smtClean="0"/>
              <a:t>gavel</a:t>
            </a:r>
            <a:r>
              <a:rPr lang="de-DE" sz="2400" b="1" dirty="0" smtClean="0"/>
              <a:t>]</a:t>
            </a:r>
            <a:r>
              <a:rPr lang="de-DE" sz="2400" b="1" cap="small" baseline="-25000" dirty="0" err="1" smtClean="0"/>
              <a:t>unused-unknown</a:t>
            </a:r>
            <a:r>
              <a:rPr lang="de-DE" sz="2400" cap="small" baseline="-25000" dirty="0" smtClean="0"/>
              <a:t> </a:t>
            </a:r>
            <a:r>
              <a:rPr lang="de-DE" sz="2400" dirty="0" smtClean="0">
                <a:solidFill>
                  <a:srgbClr val="209C26"/>
                </a:solidFill>
              </a:rPr>
              <a:t>[in 1790]</a:t>
            </a:r>
            <a:r>
              <a:rPr lang="de-DE" sz="2400" cap="small" baseline="-25000" dirty="0" err="1" smtClean="0">
                <a:solidFill>
                  <a:srgbClr val="209C26"/>
                </a:solidFill>
              </a:rPr>
              <a:t>unused-known</a:t>
            </a:r>
            <a:r>
              <a:rPr lang="de-DE" sz="2400" dirty="0" smtClean="0"/>
              <a:t>. 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Data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413" y="1420005"/>
            <a:ext cx="8748872" cy="4976035"/>
          </a:xfrm>
        </p:spPr>
        <p:txBody>
          <a:bodyPr/>
          <a:lstStyle/>
          <a:p>
            <a:r>
              <a:rPr lang="de-DE" dirty="0" err="1" smtClean="0"/>
              <a:t>Transcripts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German </a:t>
            </a:r>
            <a:r>
              <a:rPr lang="de-DE" dirty="0" err="1" smtClean="0"/>
              <a:t>radio</a:t>
            </a:r>
            <a:r>
              <a:rPr lang="de-DE" dirty="0" smtClean="0"/>
              <a:t> </a:t>
            </a:r>
            <a:r>
              <a:rPr lang="de-DE" dirty="0" err="1" smtClean="0"/>
              <a:t>news</a:t>
            </a:r>
            <a:r>
              <a:rPr lang="de-DE" dirty="0" smtClean="0"/>
              <a:t> </a:t>
            </a:r>
            <a:r>
              <a:rPr lang="de-DE" dirty="0" err="1" smtClean="0"/>
              <a:t>bulletins</a:t>
            </a:r>
            <a:r>
              <a:rPr lang="de-DE" dirty="0" smtClean="0"/>
              <a:t> (</a:t>
            </a:r>
            <a:r>
              <a:rPr lang="de-DE" dirty="0" err="1" smtClean="0"/>
              <a:t>three</a:t>
            </a:r>
            <a:r>
              <a:rPr lang="de-DE" dirty="0" smtClean="0"/>
              <a:t>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days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(</a:t>
            </a:r>
            <a:r>
              <a:rPr lang="de-DE" dirty="0" err="1" smtClean="0"/>
              <a:t>hourly</a:t>
            </a:r>
            <a:r>
              <a:rPr lang="de-DE" dirty="0" smtClean="0"/>
              <a:t>) </a:t>
            </a:r>
            <a:r>
              <a:rPr lang="de-DE" dirty="0" err="1" smtClean="0"/>
              <a:t>news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About</a:t>
            </a:r>
            <a:r>
              <a:rPr lang="de-DE" dirty="0" smtClean="0"/>
              <a:t> 3000 </a:t>
            </a:r>
            <a:r>
              <a:rPr lang="de-DE" dirty="0" err="1" smtClean="0"/>
              <a:t>sentences</a:t>
            </a:r>
            <a:endParaRPr lang="de-DE" dirty="0" smtClean="0"/>
          </a:p>
          <a:p>
            <a:r>
              <a:rPr lang="de-DE" dirty="0" err="1" smtClean="0"/>
              <a:t>Parsed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XLE / German LFG </a:t>
            </a:r>
            <a:r>
              <a:rPr lang="de-DE" dirty="0" err="1" smtClean="0"/>
              <a:t>grammar</a:t>
            </a:r>
            <a:r>
              <a:rPr lang="de-DE" dirty="0" smtClean="0"/>
              <a:t> (Rohrer &amp; Forst 2006)</a:t>
            </a:r>
          </a:p>
          <a:p>
            <a:r>
              <a:rPr lang="de-DE" dirty="0" err="1" smtClean="0"/>
              <a:t>Annotated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SALTO </a:t>
            </a:r>
            <a:r>
              <a:rPr lang="de-DE" dirty="0" err="1" smtClean="0"/>
              <a:t>tool</a:t>
            </a:r>
            <a:r>
              <a:rPr lang="de-DE" dirty="0" smtClean="0"/>
              <a:t> (Burchardt et al. 2006), </a:t>
            </a:r>
            <a:r>
              <a:rPr lang="de-DE" dirty="0" err="1" smtClean="0"/>
              <a:t>extended</a:t>
            </a:r>
            <a:r>
              <a:rPr lang="de-DE" dirty="0" smtClean="0"/>
              <a:t> </a:t>
            </a:r>
            <a:r>
              <a:rPr lang="de-DE" dirty="0" err="1" smtClean="0"/>
              <a:t>TigerXML</a:t>
            </a:r>
            <a:r>
              <a:rPr lang="de-DE" dirty="0" smtClean="0"/>
              <a:t> </a:t>
            </a:r>
            <a:r>
              <a:rPr lang="de-DE" dirty="0" err="1" smtClean="0"/>
              <a:t>format</a:t>
            </a:r>
            <a:endParaRPr lang="de-DE" dirty="0" smtClean="0"/>
          </a:p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annotators</a:t>
            </a:r>
            <a:r>
              <a:rPr lang="de-DE" dirty="0" smtClean="0"/>
              <a:t>, </a:t>
            </a:r>
            <a:r>
              <a:rPr lang="de-DE" dirty="0" err="1" smtClean="0"/>
              <a:t>verification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ultimate</a:t>
            </a:r>
            <a:r>
              <a:rPr lang="de-DE" dirty="0" smtClean="0"/>
              <a:t> </a:t>
            </a:r>
            <a:r>
              <a:rPr lang="de-DE" dirty="0" err="1" smtClean="0"/>
              <a:t>decision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a </a:t>
            </a:r>
            <a:r>
              <a:rPr lang="de-DE" dirty="0" err="1" smtClean="0"/>
              <a:t>third</a:t>
            </a:r>
            <a:r>
              <a:rPr lang="de-DE" dirty="0" smtClean="0"/>
              <a:t> </a:t>
            </a:r>
            <a:r>
              <a:rPr lang="de-DE" dirty="0" err="1" smtClean="0"/>
              <a:t>annotator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 descr="kirchner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983" y="1062815"/>
            <a:ext cx="2500330" cy="4881176"/>
          </a:xfrm>
        </p:spPr>
      </p:pic>
      <p:pic>
        <p:nvPicPr>
          <p:cNvPr id="7" name="Grafik 6" descr="kirchner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387" y="1634319"/>
            <a:ext cx="3000396" cy="432089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Annotation </a:t>
            </a:r>
            <a:r>
              <a:rPr lang="de-DE" dirty="0" err="1" smtClean="0"/>
              <a:t>using</a:t>
            </a:r>
            <a:r>
              <a:rPr lang="de-DE" dirty="0" smtClean="0"/>
              <a:t> SALTO (Burchardt et al. 2006)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02413" y="5992037"/>
            <a:ext cx="90726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„...</a:t>
            </a:r>
            <a:r>
              <a:rPr lang="de-DE" dirty="0" err="1" smtClean="0"/>
              <a:t>said</a:t>
            </a:r>
            <a:r>
              <a:rPr lang="de-DE" dirty="0" smtClean="0"/>
              <a:t> </a:t>
            </a:r>
            <a:r>
              <a:rPr lang="de-DE" u="sng" dirty="0" smtClean="0"/>
              <a:t>Kirchner</a:t>
            </a:r>
            <a:r>
              <a:rPr lang="de-DE" dirty="0" smtClean="0"/>
              <a:t> in Cordoba...“ „... </a:t>
            </a:r>
            <a:r>
              <a:rPr lang="de-DE" u="sng" dirty="0" err="1" smtClean="0"/>
              <a:t>the</a:t>
            </a:r>
            <a:r>
              <a:rPr lang="de-DE" u="sng" dirty="0" smtClean="0"/>
              <a:t> </a:t>
            </a:r>
            <a:r>
              <a:rPr lang="de-DE" u="sng" dirty="0" err="1" smtClean="0"/>
              <a:t>Argentinian</a:t>
            </a:r>
            <a:r>
              <a:rPr lang="de-DE" u="sng" dirty="0" smtClean="0"/>
              <a:t> </a:t>
            </a:r>
            <a:r>
              <a:rPr lang="de-DE" u="sng" dirty="0" err="1" smtClean="0"/>
              <a:t>head</a:t>
            </a:r>
            <a:r>
              <a:rPr lang="de-DE" u="sng" dirty="0" smtClean="0"/>
              <a:t> </a:t>
            </a:r>
            <a:r>
              <a:rPr lang="de-DE" u="sng" dirty="0" err="1" smtClean="0"/>
              <a:t>of</a:t>
            </a:r>
            <a:r>
              <a:rPr lang="de-DE" u="sng" dirty="0" smtClean="0"/>
              <a:t> </a:t>
            </a:r>
            <a:r>
              <a:rPr lang="de-DE" u="sng" dirty="0" err="1" smtClean="0"/>
              <a:t>state</a:t>
            </a:r>
            <a:r>
              <a:rPr lang="de-DE" u="sng" dirty="0" smtClean="0"/>
              <a:t>...</a:t>
            </a:r>
            <a:r>
              <a:rPr lang="de-DE" dirty="0" smtClean="0"/>
              <a:t>“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Inter-</a:t>
            </a:r>
            <a:r>
              <a:rPr lang="de-DE" dirty="0" err="1" smtClean="0"/>
              <a:t>Annotator</a:t>
            </a:r>
            <a:r>
              <a:rPr lang="de-DE" dirty="0" smtClean="0"/>
              <a:t> Agreement (Cohen 1960)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5696" y="1491443"/>
            <a:ext cx="8748872" cy="4825227"/>
          </a:xfrm>
        </p:spPr>
        <p:txBody>
          <a:bodyPr/>
          <a:lstStyle/>
          <a:p>
            <a:r>
              <a:rPr lang="de-DE" dirty="0" smtClean="0"/>
              <a:t>Evaluation </a:t>
            </a:r>
            <a:r>
              <a:rPr lang="de-DE" dirty="0" err="1" smtClean="0"/>
              <a:t>performed</a:t>
            </a:r>
            <a:r>
              <a:rPr lang="de-DE" dirty="0" smtClean="0"/>
              <a:t> on a </a:t>
            </a:r>
            <a:r>
              <a:rPr lang="de-DE" dirty="0" err="1" smtClean="0"/>
              <a:t>subset</a:t>
            </a:r>
            <a:r>
              <a:rPr lang="de-DE" dirty="0" smtClean="0"/>
              <a:t> </a:t>
            </a:r>
            <a:r>
              <a:rPr lang="de-DE" dirty="0" err="1" smtClean="0"/>
              <a:t>comprising</a:t>
            </a:r>
            <a:r>
              <a:rPr lang="de-DE" dirty="0" smtClean="0"/>
              <a:t> 1149 nominal </a:t>
            </a:r>
            <a:r>
              <a:rPr lang="de-DE" dirty="0" err="1" smtClean="0"/>
              <a:t>expressions</a:t>
            </a:r>
            <a:r>
              <a:rPr lang="de-DE" dirty="0" smtClean="0"/>
              <a:t>, </a:t>
            </a: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annotators</a:t>
            </a:r>
            <a:r>
              <a:rPr lang="de-DE" dirty="0" smtClean="0"/>
              <a:t> </a:t>
            </a:r>
            <a:r>
              <a:rPr lang="de-DE" dirty="0" err="1" smtClean="0"/>
              <a:t>had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identify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themselves</a:t>
            </a:r>
            <a:endParaRPr lang="de-DE" dirty="0" smtClean="0"/>
          </a:p>
          <a:p>
            <a:r>
              <a:rPr lang="de-DE" dirty="0" smtClean="0"/>
              <a:t>1100 </a:t>
            </a:r>
            <a:r>
              <a:rPr lang="de-DE" dirty="0" err="1" smtClean="0"/>
              <a:t>expressions</a:t>
            </a:r>
            <a:r>
              <a:rPr lang="de-DE" dirty="0" smtClean="0"/>
              <a:t> </a:t>
            </a:r>
            <a:r>
              <a:rPr lang="de-DE" dirty="0" err="1" smtClean="0"/>
              <a:t>identified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both</a:t>
            </a:r>
            <a:r>
              <a:rPr lang="de-DE" dirty="0" smtClean="0"/>
              <a:t> </a:t>
            </a:r>
            <a:r>
              <a:rPr lang="de-DE" dirty="0" err="1" smtClean="0"/>
              <a:t>annotators</a:t>
            </a:r>
            <a:endParaRPr lang="de-DE" dirty="0" smtClean="0"/>
          </a:p>
          <a:p>
            <a:r>
              <a:rPr lang="de-DE" dirty="0" smtClean="0"/>
              <a:t>757 </a:t>
            </a:r>
            <a:r>
              <a:rPr lang="de-DE" dirty="0" err="1" smtClean="0"/>
              <a:t>labeled</a:t>
            </a:r>
            <a:r>
              <a:rPr lang="de-DE" dirty="0" smtClean="0"/>
              <a:t> </a:t>
            </a:r>
            <a:r>
              <a:rPr lang="de-DE" dirty="0" err="1" smtClean="0"/>
              <a:t>identically</a:t>
            </a:r>
            <a:endParaRPr lang="de-DE" dirty="0" smtClean="0"/>
          </a:p>
          <a:p>
            <a:r>
              <a:rPr lang="de-DE" dirty="0" smtClean="0"/>
              <a:t>Agreement 	</a:t>
            </a:r>
            <a:r>
              <a:rPr lang="el-GR" dirty="0" smtClean="0"/>
              <a:t>κ</a:t>
            </a:r>
            <a:r>
              <a:rPr lang="de-DE" dirty="0" smtClean="0"/>
              <a:t> = .66 (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scheme</a:t>
            </a:r>
            <a:r>
              <a:rPr lang="de-DE" dirty="0" smtClean="0"/>
              <a:t>: 21 </a:t>
            </a:r>
            <a:r>
              <a:rPr lang="de-DE" dirty="0" err="1" smtClean="0"/>
              <a:t>subclasses</a:t>
            </a:r>
            <a:r>
              <a:rPr lang="de-DE" dirty="0" smtClean="0"/>
              <a:t>)</a:t>
            </a:r>
          </a:p>
          <a:p>
            <a:pPr lvl="4">
              <a:buNone/>
            </a:pPr>
            <a:r>
              <a:rPr lang="de-DE" dirty="0" smtClean="0"/>
              <a:t>  </a:t>
            </a:r>
            <a:r>
              <a:rPr lang="el-GR" dirty="0" smtClean="0"/>
              <a:t>κ</a:t>
            </a:r>
            <a:r>
              <a:rPr lang="de-DE" dirty="0" smtClean="0"/>
              <a:t> = .78 (</a:t>
            </a:r>
            <a:r>
              <a:rPr lang="de-DE" dirty="0" err="1" smtClean="0"/>
              <a:t>core</a:t>
            </a:r>
            <a:r>
              <a:rPr lang="de-DE" dirty="0" smtClean="0"/>
              <a:t> </a:t>
            </a:r>
            <a:r>
              <a:rPr lang="de-DE" dirty="0" err="1" smtClean="0"/>
              <a:t>scheme</a:t>
            </a:r>
            <a:r>
              <a:rPr lang="de-DE" dirty="0" smtClean="0"/>
              <a:t> </a:t>
            </a:r>
            <a:r>
              <a:rPr lang="de-DE" dirty="0" err="1" smtClean="0"/>
              <a:t>comprising</a:t>
            </a:r>
            <a:r>
              <a:rPr lang="de-DE" dirty="0" smtClean="0"/>
              <a:t> 6 </a:t>
            </a:r>
            <a:r>
              <a:rPr lang="de-DE" dirty="0" err="1" smtClean="0"/>
              <a:t>classes</a:t>
            </a:r>
            <a:r>
              <a:rPr lang="de-DE" dirty="0" smtClean="0"/>
              <a:t>: </a:t>
            </a:r>
            <a:r>
              <a:rPr lang="de-DE" cap="small" dirty="0" err="1" smtClean="0"/>
              <a:t>given</a:t>
            </a:r>
            <a:r>
              <a:rPr lang="de-DE" cap="small" dirty="0" smtClean="0"/>
              <a:t>, situative, </a:t>
            </a:r>
            <a:r>
              <a:rPr lang="de-DE" cap="small" dirty="0" err="1" smtClean="0"/>
              <a:t>bridging</a:t>
            </a:r>
            <a:r>
              <a:rPr lang="de-DE" cap="small" dirty="0" smtClean="0"/>
              <a:t>, </a:t>
            </a:r>
            <a:r>
              <a:rPr lang="de-DE" cap="small" dirty="0" err="1" smtClean="0"/>
              <a:t>unused</a:t>
            </a:r>
            <a:r>
              <a:rPr lang="de-DE" cap="small" dirty="0" smtClean="0"/>
              <a:t>, </a:t>
            </a:r>
            <a:r>
              <a:rPr lang="de-DE" cap="small" dirty="0" err="1" smtClean="0"/>
              <a:t>indef</a:t>
            </a:r>
            <a:r>
              <a:rPr lang="de-DE" cap="small" dirty="0" smtClean="0"/>
              <a:t>, </a:t>
            </a:r>
            <a:r>
              <a:rPr lang="de-DE" cap="small" dirty="0" err="1" smtClean="0"/>
              <a:t>other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Comparison</a:t>
            </a:r>
            <a:r>
              <a:rPr lang="de-DE" dirty="0" smtClean="0"/>
              <a:t>: </a:t>
            </a:r>
          </a:p>
          <a:p>
            <a:pPr lvl="1"/>
            <a:r>
              <a:rPr lang="de-DE" dirty="0" err="1" smtClean="0"/>
              <a:t>Dipper</a:t>
            </a:r>
            <a:r>
              <a:rPr lang="de-DE" dirty="0" smtClean="0"/>
              <a:t> et al. (2007), </a:t>
            </a:r>
            <a:r>
              <a:rPr lang="el-GR" dirty="0" smtClean="0"/>
              <a:t>κ</a:t>
            </a:r>
            <a:r>
              <a:rPr lang="de-DE" dirty="0" smtClean="0"/>
              <a:t> = .55 (</a:t>
            </a:r>
            <a:r>
              <a:rPr lang="de-DE" dirty="0" err="1" smtClean="0"/>
              <a:t>newspaper</a:t>
            </a:r>
            <a:r>
              <a:rPr lang="de-DE" dirty="0" smtClean="0"/>
              <a:t> </a:t>
            </a:r>
            <a:r>
              <a:rPr lang="de-DE" dirty="0" err="1" smtClean="0"/>
              <a:t>commentaries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Nissim</a:t>
            </a:r>
            <a:r>
              <a:rPr lang="de-DE" dirty="0" smtClean="0"/>
              <a:t> et al. (2004), </a:t>
            </a:r>
            <a:r>
              <a:rPr lang="el-GR" dirty="0" smtClean="0"/>
              <a:t>κ</a:t>
            </a:r>
            <a:r>
              <a:rPr lang="de-DE" dirty="0" smtClean="0"/>
              <a:t> = .79 (</a:t>
            </a:r>
            <a:r>
              <a:rPr lang="de-DE" dirty="0" err="1" smtClean="0"/>
              <a:t>full</a:t>
            </a:r>
            <a:r>
              <a:rPr lang="de-DE" dirty="0" smtClean="0"/>
              <a:t>); </a:t>
            </a:r>
            <a:r>
              <a:rPr lang="el-GR" dirty="0" smtClean="0"/>
              <a:t>κ</a:t>
            </a:r>
            <a:r>
              <a:rPr lang="de-DE" dirty="0" smtClean="0"/>
              <a:t> = .85 (</a:t>
            </a:r>
            <a:r>
              <a:rPr lang="de-DE" dirty="0" err="1" smtClean="0"/>
              <a:t>core</a:t>
            </a:r>
            <a:r>
              <a:rPr lang="de-DE" dirty="0" smtClean="0"/>
              <a:t>) (</a:t>
            </a:r>
            <a:r>
              <a:rPr lang="de-DE" dirty="0" err="1" smtClean="0"/>
              <a:t>dialogue</a:t>
            </a:r>
            <a:r>
              <a:rPr lang="de-DE" dirty="0" smtClean="0"/>
              <a:t>)</a:t>
            </a:r>
          </a:p>
          <a:p>
            <a:pPr lvl="7">
              <a:buNone/>
            </a:pPr>
            <a:r>
              <a:rPr lang="de-DE" dirty="0" smtClean="0"/>
              <a:t>(</a:t>
            </a:r>
            <a:r>
              <a:rPr lang="de-DE" dirty="0" err="1" smtClean="0"/>
              <a:t>fewer</a:t>
            </a:r>
            <a:r>
              <a:rPr lang="de-DE" dirty="0" smtClean="0"/>
              <a:t> </a:t>
            </a:r>
            <a:r>
              <a:rPr lang="de-DE" dirty="0" err="1" smtClean="0"/>
              <a:t>embeddings</a:t>
            </a:r>
            <a:r>
              <a:rPr lang="de-DE" dirty="0" smtClean="0"/>
              <a:t>; </a:t>
            </a:r>
            <a:r>
              <a:rPr lang="de-DE" dirty="0" err="1" smtClean="0"/>
              <a:t>pre-exclusion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„</a:t>
            </a:r>
            <a:r>
              <a:rPr lang="de-DE" dirty="0" err="1" smtClean="0"/>
              <a:t>difficult</a:t>
            </a:r>
            <a:r>
              <a:rPr lang="de-DE" dirty="0" smtClean="0"/>
              <a:t>“ </a:t>
            </a:r>
            <a:r>
              <a:rPr lang="de-DE" dirty="0" err="1" smtClean="0"/>
              <a:t>cases</a:t>
            </a:r>
            <a:r>
              <a:rPr lang="de-DE" dirty="0" smtClean="0"/>
              <a:t>)</a:t>
            </a:r>
          </a:p>
          <a:p>
            <a:pPr lvl="4">
              <a:buNone/>
            </a:pPr>
            <a:r>
              <a:rPr lang="de-DE" dirty="0" smtClean="0"/>
              <a:t>  </a:t>
            </a:r>
          </a:p>
          <a:p>
            <a:pPr lvl="4">
              <a:buNone/>
            </a:pPr>
            <a:r>
              <a:rPr lang="de-DE" dirty="0" smtClean="0"/>
              <a:t>					(Source: Ritz et al. 2008)</a:t>
            </a:r>
          </a:p>
          <a:p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err="1" smtClean="0"/>
              <a:t>Conclusion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Scheme</a:t>
            </a:r>
            <a:r>
              <a:rPr lang="de-DE" dirty="0" smtClean="0"/>
              <a:t> </a:t>
            </a:r>
            <a:r>
              <a:rPr lang="de-DE" dirty="0" err="1" smtClean="0"/>
              <a:t>enables</a:t>
            </a:r>
            <a:r>
              <a:rPr lang="de-DE" dirty="0" smtClean="0"/>
              <a:t> fast, </a:t>
            </a:r>
            <a:r>
              <a:rPr lang="de-DE" dirty="0" err="1" smtClean="0"/>
              <a:t>comprehensible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reliable</a:t>
            </a:r>
            <a:r>
              <a:rPr lang="de-DE" dirty="0" smtClean="0"/>
              <a:t> </a:t>
            </a:r>
            <a:r>
              <a:rPr lang="de-DE" dirty="0" err="1" smtClean="0"/>
              <a:t>annotations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nested</a:t>
            </a:r>
            <a:r>
              <a:rPr lang="de-DE" dirty="0" smtClean="0"/>
              <a:t> </a:t>
            </a:r>
            <a:r>
              <a:rPr lang="de-DE" dirty="0" err="1" smtClean="0"/>
              <a:t>expressions</a:t>
            </a:r>
            <a:r>
              <a:rPr lang="de-DE" dirty="0" smtClean="0"/>
              <a:t> in </a:t>
            </a:r>
            <a:r>
              <a:rPr lang="de-DE" dirty="0" err="1" smtClean="0"/>
              <a:t>arbitrary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genres</a:t>
            </a:r>
            <a:endParaRPr lang="de-DE" dirty="0" smtClean="0"/>
          </a:p>
          <a:p>
            <a:r>
              <a:rPr lang="de-DE" dirty="0" err="1" smtClean="0"/>
              <a:t>Useful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endParaRPr lang="de-DE" dirty="0" smtClean="0"/>
          </a:p>
          <a:p>
            <a:pPr marL="909637" lvl="1" indent="-457200">
              <a:buFont typeface="+mj-lt"/>
              <a:buAutoNum type="alphaLcPeriod"/>
            </a:pPr>
            <a:r>
              <a:rPr lang="de-DE" dirty="0" err="1" smtClean="0"/>
              <a:t>Computational</a:t>
            </a:r>
            <a:r>
              <a:rPr lang="de-DE" dirty="0" smtClean="0"/>
              <a:t> </a:t>
            </a:r>
            <a:r>
              <a:rPr lang="de-DE" dirty="0" err="1" smtClean="0"/>
              <a:t>linguists</a:t>
            </a:r>
            <a:r>
              <a:rPr lang="de-DE" dirty="0" smtClean="0"/>
              <a:t>: e.g. </a:t>
            </a:r>
            <a:r>
              <a:rPr lang="de-DE" dirty="0" err="1" smtClean="0"/>
              <a:t>creating</a:t>
            </a:r>
            <a:r>
              <a:rPr lang="de-DE" dirty="0" smtClean="0"/>
              <a:t> a </a:t>
            </a:r>
            <a:r>
              <a:rPr lang="de-DE" dirty="0" err="1" smtClean="0"/>
              <a:t>gold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anaphora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related</a:t>
            </a:r>
            <a:r>
              <a:rPr lang="de-DE" dirty="0" smtClean="0"/>
              <a:t> </a:t>
            </a:r>
            <a:r>
              <a:rPr lang="de-DE" dirty="0" err="1" smtClean="0"/>
              <a:t>tasks</a:t>
            </a:r>
            <a:endParaRPr lang="de-DE" dirty="0" smtClean="0"/>
          </a:p>
          <a:p>
            <a:pPr marL="909637" lvl="1" indent="-457200">
              <a:buFont typeface="+mj-lt"/>
              <a:buAutoNum type="alphaLcPeriod"/>
            </a:pPr>
            <a:r>
              <a:rPr lang="de-DE" dirty="0" err="1" smtClean="0"/>
              <a:t>Theoretical</a:t>
            </a:r>
            <a:r>
              <a:rPr lang="de-DE" dirty="0" smtClean="0"/>
              <a:t> </a:t>
            </a:r>
            <a:r>
              <a:rPr lang="de-DE" dirty="0" err="1" smtClean="0"/>
              <a:t>linguists</a:t>
            </a:r>
            <a:r>
              <a:rPr lang="de-DE" dirty="0" smtClean="0"/>
              <a:t>: </a:t>
            </a:r>
            <a:r>
              <a:rPr lang="de-DE" dirty="0" err="1" smtClean="0"/>
              <a:t>empirical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investigations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form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referring</a:t>
            </a:r>
            <a:r>
              <a:rPr lang="de-DE" dirty="0" smtClean="0"/>
              <a:t> </a:t>
            </a:r>
            <a:r>
              <a:rPr lang="de-DE" dirty="0" err="1" smtClean="0"/>
              <a:t>expressions</a:t>
            </a:r>
            <a:r>
              <a:rPr lang="de-DE" dirty="0" smtClean="0"/>
              <a:t>, (non-)</a:t>
            </a:r>
            <a:r>
              <a:rPr lang="de-DE" dirty="0" err="1" smtClean="0"/>
              <a:t>restrictivity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modification</a:t>
            </a:r>
            <a:r>
              <a:rPr lang="de-DE" dirty="0" smtClean="0"/>
              <a:t>, </a:t>
            </a:r>
            <a:r>
              <a:rPr lang="de-DE" dirty="0" err="1" smtClean="0"/>
              <a:t>word</a:t>
            </a:r>
            <a:r>
              <a:rPr lang="de-DE" dirty="0" smtClean="0"/>
              <a:t> order, </a:t>
            </a:r>
            <a:r>
              <a:rPr lang="de-DE" dirty="0" err="1" smtClean="0"/>
              <a:t>grammatical</a:t>
            </a:r>
            <a:r>
              <a:rPr lang="de-DE" dirty="0" smtClean="0"/>
              <a:t> </a:t>
            </a:r>
            <a:r>
              <a:rPr lang="de-DE" dirty="0" err="1" smtClean="0"/>
              <a:t>role</a:t>
            </a:r>
            <a:r>
              <a:rPr lang="de-DE" dirty="0" smtClean="0"/>
              <a:t>, </a:t>
            </a:r>
            <a:r>
              <a:rPr lang="de-DE" dirty="0" err="1" smtClean="0"/>
              <a:t>discourse</a:t>
            </a:r>
            <a:r>
              <a:rPr lang="de-DE" dirty="0" smtClean="0"/>
              <a:t> </a:t>
            </a:r>
            <a:r>
              <a:rPr lang="de-DE" dirty="0" err="1" smtClean="0"/>
              <a:t>structure</a:t>
            </a:r>
            <a:r>
              <a:rPr lang="de-DE" dirty="0" smtClean="0"/>
              <a:t> etc.</a:t>
            </a:r>
          </a:p>
          <a:p>
            <a:pPr marL="909637" lvl="1" indent="-457200">
              <a:buFont typeface="+mj-lt"/>
              <a:buAutoNum type="alphaLcPeriod"/>
            </a:pPr>
            <a:r>
              <a:rPr lang="de-DE" dirty="0" err="1" smtClean="0"/>
              <a:t>Phoneticians</a:t>
            </a:r>
            <a:r>
              <a:rPr lang="de-DE" dirty="0" smtClean="0"/>
              <a:t>: </a:t>
            </a:r>
            <a:r>
              <a:rPr lang="de-DE" dirty="0" err="1" smtClean="0"/>
              <a:t>investigating</a:t>
            </a:r>
            <a:r>
              <a:rPr lang="de-DE" dirty="0" smtClean="0"/>
              <a:t> </a:t>
            </a:r>
            <a:r>
              <a:rPr lang="de-DE" dirty="0" err="1" smtClean="0"/>
              <a:t>prosody</a:t>
            </a:r>
            <a:r>
              <a:rPr lang="de-DE" dirty="0" smtClean="0"/>
              <a:t> in </a:t>
            </a:r>
            <a:r>
              <a:rPr lang="de-DE" dirty="0" err="1" smtClean="0"/>
              <a:t>spoken</a:t>
            </a:r>
            <a:r>
              <a:rPr lang="de-DE" dirty="0" smtClean="0"/>
              <a:t> </a:t>
            </a:r>
            <a:r>
              <a:rPr lang="de-DE" dirty="0" err="1" smtClean="0"/>
              <a:t>corpora</a:t>
            </a:r>
            <a:endParaRPr lang="de-DE" dirty="0" smtClean="0"/>
          </a:p>
          <a:p>
            <a:pPr marL="909637" lvl="1" indent="-457200">
              <a:buNone/>
            </a:pPr>
            <a:endParaRPr lang="de-DE" dirty="0" smtClean="0"/>
          </a:p>
          <a:p>
            <a:pPr marL="909637" lvl="1" indent="-457200">
              <a:buNone/>
            </a:pPr>
            <a:r>
              <a:rPr lang="de-DE" dirty="0" err="1" smtClean="0"/>
              <a:t>Learn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: </a:t>
            </a:r>
            <a:r>
              <a:rPr lang="de-DE" sz="2800" dirty="0" smtClean="0"/>
              <a:t>http://www.ims.uni-stuttgart.de/~arndt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288495" y="3134517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err="1" smtClean="0"/>
              <a:t>Thank</a:t>
            </a:r>
            <a:r>
              <a:rPr lang="de-DE" sz="4800" dirty="0" smtClean="0"/>
              <a:t> </a:t>
            </a:r>
            <a:r>
              <a:rPr lang="de-DE" sz="4800" dirty="0" err="1" smtClean="0"/>
              <a:t>you</a:t>
            </a:r>
            <a:r>
              <a:rPr lang="de-DE" sz="4800" dirty="0" smtClean="0"/>
              <a:t>!</a:t>
            </a:r>
            <a:endParaRPr lang="de-DE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1040" y="634187"/>
            <a:ext cx="8303527" cy="780279"/>
          </a:xfrm>
        </p:spPr>
        <p:txBody>
          <a:bodyPr/>
          <a:lstStyle/>
          <a:p>
            <a:r>
              <a:rPr lang="de-DE" dirty="0" smtClean="0"/>
              <a:t>Details: </a:t>
            </a:r>
            <a:r>
              <a:rPr lang="de-DE" cap="small" dirty="0" err="1" smtClean="0"/>
              <a:t>given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de-DE" dirty="0" err="1" smtClean="0"/>
              <a:t>Subclasses</a:t>
            </a:r>
            <a:r>
              <a:rPr lang="de-DE" dirty="0" smtClean="0"/>
              <a:t>: </a:t>
            </a:r>
            <a:r>
              <a:rPr lang="de-DE" cap="small" dirty="0" err="1" smtClean="0"/>
              <a:t>pronoun</a:t>
            </a:r>
            <a:r>
              <a:rPr lang="de-DE" cap="small" dirty="0" smtClean="0"/>
              <a:t>, reflexive, </a:t>
            </a:r>
            <a:r>
              <a:rPr lang="de-DE" cap="small" dirty="0" err="1" smtClean="0"/>
              <a:t>short</a:t>
            </a:r>
            <a:r>
              <a:rPr lang="de-DE" cap="small" dirty="0" smtClean="0"/>
              <a:t>, </a:t>
            </a:r>
            <a:r>
              <a:rPr lang="de-DE" cap="small" dirty="0" err="1" smtClean="0"/>
              <a:t>repeated</a:t>
            </a:r>
            <a:r>
              <a:rPr lang="de-DE" cap="small" dirty="0" smtClean="0"/>
              <a:t>, </a:t>
            </a:r>
            <a:r>
              <a:rPr lang="de-DE" cap="small" dirty="0" err="1" smtClean="0"/>
              <a:t>epithet</a:t>
            </a:r>
            <a:endParaRPr lang="de-DE" cap="small" dirty="0" smtClean="0"/>
          </a:p>
          <a:p>
            <a:pPr marL="457200" indent="-457200">
              <a:buNone/>
            </a:pPr>
            <a:endParaRPr lang="de-DE" cap="small" dirty="0" smtClean="0"/>
          </a:p>
          <a:p>
            <a:pPr marL="457200" indent="-457200">
              <a:buFont typeface="+mj-lt"/>
              <a:buAutoNum type="arabicParenBoth"/>
            </a:pPr>
            <a:r>
              <a:rPr lang="de-DE" dirty="0" err="1" smtClean="0"/>
              <a:t>Both</a:t>
            </a:r>
            <a:r>
              <a:rPr lang="de-DE" dirty="0" smtClean="0"/>
              <a:t> </a:t>
            </a:r>
            <a:r>
              <a:rPr lang="de-DE" dirty="0" err="1" smtClean="0"/>
              <a:t>had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blessings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u="sng" dirty="0" smtClean="0"/>
              <a:t>Dr. Richard Klausner</a:t>
            </a:r>
            <a:r>
              <a:rPr lang="de-DE" dirty="0" smtClean="0"/>
              <a:t>. But </a:t>
            </a:r>
            <a:r>
              <a:rPr lang="de-DE" dirty="0" err="1" smtClean="0"/>
              <a:t>even</a:t>
            </a:r>
            <a:r>
              <a:rPr lang="de-DE" dirty="0" smtClean="0"/>
              <a:t> [Klausner]</a:t>
            </a:r>
            <a:r>
              <a:rPr lang="de-DE" cap="small" baseline="-25000" dirty="0" err="1" smtClean="0"/>
              <a:t>given-short</a:t>
            </a:r>
            <a:r>
              <a:rPr lang="de-DE" dirty="0" smtClean="0"/>
              <a:t> </a:t>
            </a:r>
            <a:r>
              <a:rPr lang="de-DE" dirty="0" err="1" smtClean="0"/>
              <a:t>had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persuaded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first</a:t>
            </a:r>
            <a:r>
              <a:rPr lang="de-DE" dirty="0" smtClean="0"/>
              <a:t>.</a:t>
            </a:r>
          </a:p>
          <a:p>
            <a:pPr marL="457200" indent="-457200">
              <a:buFont typeface="+mj-lt"/>
              <a:buAutoNum type="arabicParenBoth"/>
            </a:pPr>
            <a:endParaRPr lang="de-DE" dirty="0" smtClean="0"/>
          </a:p>
          <a:p>
            <a:pPr marL="457200" indent="-457200">
              <a:buFont typeface="+mj-lt"/>
              <a:buAutoNum type="arabicParenBoth"/>
            </a:pPr>
            <a:r>
              <a:rPr lang="de-DE" dirty="0" err="1" smtClean="0"/>
              <a:t>Before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European </a:t>
            </a:r>
            <a:r>
              <a:rPr lang="de-DE" dirty="0" err="1" smtClean="0"/>
              <a:t>Union‘s</a:t>
            </a:r>
            <a:r>
              <a:rPr lang="de-DE" dirty="0" smtClean="0"/>
              <a:t> </a:t>
            </a:r>
            <a:r>
              <a:rPr lang="de-DE" dirty="0" err="1" smtClean="0"/>
              <a:t>ban</a:t>
            </a:r>
            <a:r>
              <a:rPr lang="de-DE" dirty="0" smtClean="0"/>
              <a:t> </a:t>
            </a:r>
            <a:r>
              <a:rPr lang="de-DE" u="sng" dirty="0" smtClean="0"/>
              <a:t>on </a:t>
            </a:r>
            <a:r>
              <a:rPr lang="de-DE" u="sng" dirty="0" err="1" smtClean="0"/>
              <a:t>incandescent</a:t>
            </a:r>
            <a:r>
              <a:rPr lang="de-DE" u="sng" dirty="0" smtClean="0"/>
              <a:t> </a:t>
            </a:r>
            <a:r>
              <a:rPr lang="de-DE" u="sng" dirty="0" err="1" smtClean="0"/>
              <a:t>lightbulbs</a:t>
            </a:r>
            <a:r>
              <a:rPr lang="de-DE" dirty="0" smtClean="0"/>
              <a:t> </a:t>
            </a:r>
            <a:r>
              <a:rPr lang="de-DE" dirty="0" err="1" smtClean="0"/>
              <a:t>went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r>
              <a:rPr lang="de-DE" dirty="0" smtClean="0"/>
              <a:t> on Sept. 1, </a:t>
            </a:r>
            <a:r>
              <a:rPr lang="de-DE" dirty="0" err="1" smtClean="0"/>
              <a:t>consumers</a:t>
            </a:r>
            <a:r>
              <a:rPr lang="de-DE" dirty="0" smtClean="0"/>
              <a:t> </a:t>
            </a:r>
            <a:r>
              <a:rPr lang="de-DE" dirty="0" err="1" smtClean="0"/>
              <a:t>across</a:t>
            </a:r>
            <a:r>
              <a:rPr lang="de-DE" dirty="0" smtClean="0"/>
              <a:t> Europe </a:t>
            </a:r>
            <a:r>
              <a:rPr lang="de-DE" dirty="0" err="1" smtClean="0"/>
              <a:t>raided</a:t>
            </a:r>
            <a:r>
              <a:rPr lang="de-DE" dirty="0" smtClean="0"/>
              <a:t> </a:t>
            </a:r>
            <a:r>
              <a:rPr lang="de-DE" dirty="0" err="1" smtClean="0"/>
              <a:t>stores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stockpile</a:t>
            </a:r>
            <a:r>
              <a:rPr lang="de-DE" dirty="0" smtClean="0"/>
              <a:t> [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familiar</a:t>
            </a:r>
            <a:r>
              <a:rPr lang="de-DE" dirty="0" smtClean="0"/>
              <a:t> </a:t>
            </a:r>
            <a:r>
              <a:rPr lang="de-DE" dirty="0" err="1" smtClean="0"/>
              <a:t>bulbs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given-epithet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634187"/>
            <a:ext cx="8374965" cy="780279"/>
          </a:xfrm>
        </p:spPr>
        <p:txBody>
          <a:bodyPr/>
          <a:lstStyle/>
          <a:p>
            <a:r>
              <a:rPr lang="de-DE" dirty="0" smtClean="0"/>
              <a:t>Details: </a:t>
            </a:r>
            <a:r>
              <a:rPr lang="de-DE" cap="small" dirty="0" err="1" smtClean="0"/>
              <a:t>bridging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err="1" smtClean="0"/>
              <a:t>Subclasses</a:t>
            </a:r>
            <a:r>
              <a:rPr lang="de-DE" dirty="0" smtClean="0"/>
              <a:t>: </a:t>
            </a:r>
            <a:r>
              <a:rPr lang="de-DE" cap="small" dirty="0" smtClean="0"/>
              <a:t>0, </a:t>
            </a:r>
            <a:r>
              <a:rPr lang="de-DE" cap="small" dirty="0" err="1" smtClean="0"/>
              <a:t>text</a:t>
            </a:r>
            <a:r>
              <a:rPr lang="de-DE" cap="small" dirty="0" smtClean="0"/>
              <a:t>, </a:t>
            </a:r>
            <a:r>
              <a:rPr lang="de-DE" cap="small" dirty="0" err="1" smtClean="0"/>
              <a:t>contained</a:t>
            </a:r>
            <a:endParaRPr lang="de-DE" cap="small" dirty="0" smtClean="0"/>
          </a:p>
          <a:p>
            <a:pPr>
              <a:buNone/>
            </a:pPr>
            <a:endParaRPr lang="de-DE" cap="small" dirty="0" smtClean="0"/>
          </a:p>
          <a:p>
            <a:pPr marL="457200" indent="-457200">
              <a:buFont typeface="+mj-lt"/>
              <a:buAutoNum type="arabicParenBoth"/>
            </a:pPr>
            <a:r>
              <a:rPr lang="de-DE" dirty="0" smtClean="0"/>
              <a:t>Germany lost </a:t>
            </a:r>
            <a:r>
              <a:rPr lang="de-DE" u="sng" dirty="0" err="1" smtClean="0"/>
              <a:t>the</a:t>
            </a:r>
            <a:r>
              <a:rPr lang="de-DE" u="sng" dirty="0" smtClean="0"/>
              <a:t> </a:t>
            </a:r>
            <a:r>
              <a:rPr lang="de-DE" u="sng" dirty="0" err="1" smtClean="0"/>
              <a:t>football</a:t>
            </a:r>
            <a:r>
              <a:rPr lang="de-DE" u="sng" dirty="0" smtClean="0"/>
              <a:t> </a:t>
            </a:r>
            <a:r>
              <a:rPr lang="de-DE" u="sng" dirty="0" err="1" smtClean="0"/>
              <a:t>match</a:t>
            </a:r>
            <a:r>
              <a:rPr lang="de-DE" dirty="0" smtClean="0"/>
              <a:t> </a:t>
            </a:r>
            <a:r>
              <a:rPr lang="de-DE" dirty="0" err="1" smtClean="0"/>
              <a:t>against</a:t>
            </a:r>
            <a:r>
              <a:rPr lang="de-DE" dirty="0" smtClean="0"/>
              <a:t> England </a:t>
            </a:r>
            <a:r>
              <a:rPr lang="de-DE" dirty="0" err="1" smtClean="0"/>
              <a:t>because</a:t>
            </a:r>
            <a:r>
              <a:rPr lang="de-DE" dirty="0" smtClean="0"/>
              <a:t> [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audience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bridging</a:t>
            </a:r>
            <a:r>
              <a:rPr lang="de-DE" dirty="0" smtClean="0"/>
              <a:t> was </a:t>
            </a:r>
            <a:r>
              <a:rPr lang="de-DE" dirty="0" err="1" smtClean="0"/>
              <a:t>against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r>
              <a:rPr lang="de-DE" dirty="0" smtClean="0"/>
              <a:t>.</a:t>
            </a:r>
          </a:p>
          <a:p>
            <a:pPr marL="457200" indent="-457200">
              <a:buFont typeface="+mj-lt"/>
              <a:buAutoNum type="arabicParenBoth"/>
            </a:pPr>
            <a:endParaRPr lang="de-DE" dirty="0" smtClean="0"/>
          </a:p>
          <a:p>
            <a:pPr marL="457200" indent="-457200">
              <a:buFont typeface="+mj-lt"/>
              <a:buAutoNum type="arabicParenBoth"/>
            </a:pPr>
            <a:r>
              <a:rPr lang="de-DE" dirty="0" smtClean="0"/>
              <a:t>United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trailing</a:t>
            </a:r>
            <a:r>
              <a:rPr lang="de-DE" dirty="0" smtClean="0"/>
              <a:t> 3-1 </a:t>
            </a:r>
            <a:r>
              <a:rPr lang="de-DE" dirty="0" err="1" smtClean="0"/>
              <a:t>when</a:t>
            </a:r>
            <a:r>
              <a:rPr lang="de-DE" dirty="0" smtClean="0"/>
              <a:t> Fletcher was </a:t>
            </a:r>
            <a:r>
              <a:rPr lang="de-DE" dirty="0" err="1" smtClean="0"/>
              <a:t>felled</a:t>
            </a:r>
            <a:r>
              <a:rPr lang="de-DE" dirty="0" smtClean="0"/>
              <a:t> [in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area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bridging-text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Aleksei </a:t>
            </a:r>
            <a:r>
              <a:rPr lang="de-DE" dirty="0" err="1" smtClean="0"/>
              <a:t>Berezutski</a:t>
            </a:r>
            <a:r>
              <a:rPr lang="de-DE" dirty="0" smtClean="0"/>
              <a:t>. The Scotland </a:t>
            </a:r>
            <a:r>
              <a:rPr lang="de-DE" dirty="0" err="1" smtClean="0"/>
              <a:t>Midfielder</a:t>
            </a:r>
            <a:r>
              <a:rPr lang="de-DE" dirty="0" smtClean="0"/>
              <a:t> </a:t>
            </a:r>
            <a:r>
              <a:rPr lang="de-DE" dirty="0" err="1" smtClean="0"/>
              <a:t>midfielder</a:t>
            </a:r>
            <a:r>
              <a:rPr lang="de-DE" dirty="0" smtClean="0"/>
              <a:t> was </a:t>
            </a:r>
            <a:r>
              <a:rPr lang="de-DE" dirty="0" err="1" smtClean="0"/>
              <a:t>then</a:t>
            </a:r>
            <a:r>
              <a:rPr lang="de-DE" dirty="0" smtClean="0"/>
              <a:t> </a:t>
            </a:r>
            <a:r>
              <a:rPr lang="de-DE" dirty="0" err="1" smtClean="0"/>
              <a:t>yellow-carded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[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referee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bridging-text</a:t>
            </a:r>
            <a:r>
              <a:rPr lang="de-DE" cap="small" baseline="-25000" dirty="0" smtClean="0"/>
              <a:t>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2" y="562749"/>
            <a:ext cx="8374965" cy="851717"/>
          </a:xfrm>
        </p:spPr>
        <p:txBody>
          <a:bodyPr/>
          <a:lstStyle/>
          <a:p>
            <a:r>
              <a:rPr lang="de-DE" dirty="0" smtClean="0"/>
              <a:t>Details: </a:t>
            </a:r>
            <a:r>
              <a:rPr lang="de-DE" dirty="0" err="1" smtClean="0"/>
              <a:t>bridging-contained</a:t>
            </a:r>
            <a:r>
              <a:rPr lang="de-DE" dirty="0" smtClean="0"/>
              <a:t> vs. </a:t>
            </a:r>
            <a:r>
              <a:rPr lang="de-DE" dirty="0" err="1" smtClean="0"/>
              <a:t>unused-unknown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Both"/>
            </a:pPr>
            <a:r>
              <a:rPr lang="de-DE" dirty="0" smtClean="0"/>
              <a:t>The </a:t>
            </a:r>
            <a:r>
              <a:rPr lang="de-DE" dirty="0" err="1" smtClean="0"/>
              <a:t>Republicans</a:t>
            </a:r>
            <a:r>
              <a:rPr lang="de-DE" dirty="0" smtClean="0"/>
              <a:t> </a:t>
            </a:r>
            <a:r>
              <a:rPr lang="de-DE" dirty="0" err="1" smtClean="0"/>
              <a:t>won</a:t>
            </a:r>
            <a:r>
              <a:rPr lang="de-DE" dirty="0" smtClean="0"/>
              <a:t> [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governorship</a:t>
            </a:r>
            <a:r>
              <a:rPr lang="de-DE" dirty="0" smtClean="0"/>
              <a:t> </a:t>
            </a:r>
            <a:r>
              <a:rPr lang="de-DE" u="sng" dirty="0" err="1" smtClean="0"/>
              <a:t>of</a:t>
            </a:r>
            <a:r>
              <a:rPr lang="de-DE" u="sng" dirty="0" smtClean="0"/>
              <a:t> Virginia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bridging-contained</a:t>
            </a:r>
            <a:r>
              <a:rPr lang="de-DE" cap="small" baseline="-25000" dirty="0" smtClean="0"/>
              <a:t>.</a:t>
            </a:r>
          </a:p>
          <a:p>
            <a:pPr marL="457200" indent="-457200">
              <a:buNone/>
            </a:pPr>
            <a:r>
              <a:rPr lang="de-DE" dirty="0" smtClean="0"/>
              <a:t>	(</a:t>
            </a:r>
            <a:r>
              <a:rPr lang="de-DE" dirty="0" err="1" smtClean="0"/>
              <a:t>expected</a:t>
            </a:r>
            <a:r>
              <a:rPr lang="de-DE" dirty="0" smtClean="0"/>
              <a:t> / </a:t>
            </a:r>
            <a:r>
              <a:rPr lang="de-DE" dirty="0" err="1" smtClean="0"/>
              <a:t>prototypical</a:t>
            </a:r>
            <a:r>
              <a:rPr lang="de-DE" dirty="0" smtClean="0"/>
              <a:t> </a:t>
            </a:r>
            <a:r>
              <a:rPr lang="de-DE" dirty="0" err="1" smtClean="0"/>
              <a:t>relationship</a:t>
            </a:r>
            <a:r>
              <a:rPr lang="de-DE" dirty="0" smtClean="0"/>
              <a:t>)</a:t>
            </a:r>
          </a:p>
          <a:p>
            <a:pPr marL="457200" indent="-457200">
              <a:buFont typeface="+mj-lt"/>
              <a:buAutoNum type="arabicParenBoth"/>
            </a:pPr>
            <a:endParaRPr lang="de-DE" dirty="0" smtClean="0"/>
          </a:p>
          <a:p>
            <a:pPr marL="457200" indent="-457200">
              <a:buFont typeface="+mj-lt"/>
              <a:buAutoNum type="arabicParenBoth" startAt="2"/>
            </a:pPr>
            <a:r>
              <a:rPr lang="de-DE" dirty="0" smtClean="0"/>
              <a:t>He was </a:t>
            </a:r>
            <a:r>
              <a:rPr lang="de-DE" dirty="0" err="1" smtClean="0"/>
              <a:t>convicted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helping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organise</a:t>
            </a:r>
            <a:r>
              <a:rPr lang="de-DE" dirty="0" smtClean="0"/>
              <a:t> [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seizure</a:t>
            </a:r>
            <a:r>
              <a:rPr lang="de-DE" dirty="0" smtClean="0"/>
              <a:t> [</a:t>
            </a:r>
            <a:r>
              <a:rPr lang="de-DE" dirty="0" err="1" smtClean="0"/>
              <a:t>of</a:t>
            </a:r>
            <a:r>
              <a:rPr lang="de-DE" dirty="0" smtClean="0"/>
              <a:t> Osama Moustafa </a:t>
            </a:r>
            <a:r>
              <a:rPr lang="de-DE" dirty="0" err="1" smtClean="0"/>
              <a:t>Nasr</a:t>
            </a:r>
            <a:r>
              <a:rPr lang="de-DE" dirty="0" smtClean="0"/>
              <a:t>]]</a:t>
            </a:r>
            <a:r>
              <a:rPr lang="de-DE" cap="small" baseline="-25000" dirty="0" err="1" smtClean="0"/>
              <a:t>unused-unknown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a Milan </a:t>
            </a:r>
            <a:r>
              <a:rPr lang="de-DE" dirty="0" err="1" smtClean="0"/>
              <a:t>street</a:t>
            </a:r>
            <a:r>
              <a:rPr lang="de-DE" dirty="0" smtClean="0"/>
              <a:t> in </a:t>
            </a:r>
            <a:r>
              <a:rPr lang="de-DE" dirty="0" err="1" smtClean="0"/>
              <a:t>February</a:t>
            </a:r>
            <a:r>
              <a:rPr lang="de-DE" dirty="0" smtClean="0"/>
              <a:t> 2003.</a:t>
            </a:r>
          </a:p>
          <a:p>
            <a:pPr marL="457200" indent="-457200">
              <a:buNone/>
            </a:pPr>
            <a:r>
              <a:rPr lang="de-DE" dirty="0" smtClean="0"/>
              <a:t>	(non-</a:t>
            </a:r>
            <a:r>
              <a:rPr lang="de-DE" dirty="0" err="1" smtClean="0"/>
              <a:t>prototypical</a:t>
            </a:r>
            <a:r>
              <a:rPr lang="de-DE" dirty="0" smtClean="0"/>
              <a:t> </a:t>
            </a:r>
            <a:r>
              <a:rPr lang="de-DE" dirty="0" err="1" smtClean="0"/>
              <a:t>relationship</a:t>
            </a:r>
            <a:r>
              <a:rPr lang="de-DE" dirty="0" smtClean="0"/>
              <a:t>, </a:t>
            </a:r>
            <a:r>
              <a:rPr lang="de-DE" dirty="0" err="1" smtClean="0"/>
              <a:t>can‘t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separated</a:t>
            </a:r>
            <a:r>
              <a:rPr lang="de-DE" dirty="0" smtClean="0"/>
              <a:t>)</a:t>
            </a:r>
          </a:p>
          <a:p>
            <a:pPr marL="457200" indent="-457200">
              <a:buNone/>
            </a:pPr>
            <a:endParaRPr lang="de-DE" dirty="0" smtClean="0"/>
          </a:p>
          <a:p>
            <a:pPr marL="457200" indent="-457200">
              <a:buFont typeface="+mj-lt"/>
              <a:buAutoNum type="arabicParenBoth" startAt="3"/>
            </a:pPr>
            <a:r>
              <a:rPr lang="de-DE" dirty="0" smtClean="0"/>
              <a:t># </a:t>
            </a:r>
            <a:r>
              <a:rPr lang="de-DE" dirty="0" err="1" smtClean="0"/>
              <a:t>Speaking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u="sng" dirty="0" smtClean="0"/>
              <a:t>Osama Moustafa </a:t>
            </a:r>
            <a:r>
              <a:rPr lang="de-DE" u="sng" dirty="0" err="1" smtClean="0"/>
              <a:t>Nasr</a:t>
            </a:r>
            <a:r>
              <a:rPr lang="de-DE" dirty="0" smtClean="0"/>
              <a:t>, [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seizure</a:t>
            </a:r>
            <a:r>
              <a:rPr lang="de-DE" dirty="0" smtClean="0"/>
              <a:t>] </a:t>
            </a:r>
            <a:r>
              <a:rPr lang="de-DE" dirty="0" err="1" smtClean="0"/>
              <a:t>happened</a:t>
            </a:r>
            <a:r>
              <a:rPr lang="de-DE" dirty="0" smtClean="0"/>
              <a:t> in 2003.</a:t>
            </a:r>
            <a:endParaRPr lang="de-DE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9603" y="634187"/>
            <a:ext cx="8320244" cy="1139825"/>
          </a:xfrm>
        </p:spPr>
        <p:txBody>
          <a:bodyPr/>
          <a:lstStyle/>
          <a:p>
            <a:r>
              <a:rPr lang="de-DE" dirty="0" smtClean="0"/>
              <a:t>Details: </a:t>
            </a:r>
            <a:r>
              <a:rPr lang="de-DE" cap="small" dirty="0" err="1" smtClean="0"/>
              <a:t>indef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err="1" smtClean="0"/>
              <a:t>Subclasses</a:t>
            </a:r>
            <a:r>
              <a:rPr lang="de-DE" dirty="0" smtClean="0"/>
              <a:t>: </a:t>
            </a:r>
            <a:r>
              <a:rPr lang="de-DE" cap="small" dirty="0" err="1" smtClean="0"/>
              <a:t>new</a:t>
            </a:r>
            <a:r>
              <a:rPr lang="de-DE" cap="small" dirty="0" smtClean="0"/>
              <a:t>, </a:t>
            </a:r>
            <a:r>
              <a:rPr lang="de-DE" cap="small" dirty="0" err="1" smtClean="0"/>
              <a:t>generic</a:t>
            </a:r>
            <a:r>
              <a:rPr lang="de-DE" cap="small" dirty="0" smtClean="0"/>
              <a:t>, partitive, </a:t>
            </a:r>
            <a:r>
              <a:rPr lang="de-DE" cap="small" dirty="0" err="1" smtClean="0"/>
              <a:t>resumptive</a:t>
            </a:r>
            <a:endParaRPr lang="de-DE" cap="small" dirty="0" smtClean="0"/>
          </a:p>
          <a:p>
            <a:pPr>
              <a:buNone/>
            </a:pPr>
            <a:endParaRPr lang="de-DE" cap="small" dirty="0" smtClean="0"/>
          </a:p>
          <a:p>
            <a:pPr marL="457200" indent="-457200">
              <a:buFont typeface="+mj-lt"/>
              <a:buAutoNum type="arabicParenBoth"/>
            </a:pPr>
            <a:r>
              <a:rPr lang="de-DE" dirty="0" smtClean="0"/>
              <a:t>[A man]</a:t>
            </a:r>
            <a:r>
              <a:rPr lang="de-DE" cap="small" baseline="-25000" dirty="0" err="1" smtClean="0"/>
              <a:t>indef-new</a:t>
            </a:r>
            <a:r>
              <a:rPr lang="de-DE" dirty="0" smtClean="0"/>
              <a:t> </a:t>
            </a:r>
            <a:r>
              <a:rPr lang="de-DE" dirty="0" err="1" smtClean="0"/>
              <a:t>came</a:t>
            </a:r>
            <a:r>
              <a:rPr lang="de-DE" dirty="0" smtClean="0"/>
              <a:t> in. He </a:t>
            </a:r>
            <a:r>
              <a:rPr lang="de-DE" dirty="0" err="1" smtClean="0"/>
              <a:t>bought</a:t>
            </a:r>
            <a:r>
              <a:rPr lang="de-DE" dirty="0" smtClean="0"/>
              <a:t> a pair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shoes</a:t>
            </a:r>
            <a:r>
              <a:rPr lang="de-DE" dirty="0" smtClean="0"/>
              <a:t>.</a:t>
            </a:r>
          </a:p>
          <a:p>
            <a:pPr marL="457200" indent="-457200">
              <a:buFont typeface="+mj-lt"/>
              <a:buAutoNum type="arabicParenBoth"/>
            </a:pPr>
            <a:r>
              <a:rPr lang="de-DE" dirty="0" smtClean="0"/>
              <a:t>[</a:t>
            </a:r>
            <a:r>
              <a:rPr lang="de-DE" dirty="0" err="1" smtClean="0"/>
              <a:t>Serious</a:t>
            </a:r>
            <a:r>
              <a:rPr lang="de-DE" dirty="0" smtClean="0"/>
              <a:t> beer </a:t>
            </a:r>
            <a:r>
              <a:rPr lang="de-DE" dirty="0" err="1" smtClean="0"/>
              <a:t>drinkers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indef-generic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head</a:t>
            </a:r>
            <a:r>
              <a:rPr lang="de-DE" dirty="0" smtClean="0"/>
              <a:t> </a:t>
            </a:r>
            <a:r>
              <a:rPr lang="de-DE" dirty="0" err="1" smtClean="0"/>
              <a:t>straight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this</a:t>
            </a:r>
            <a:r>
              <a:rPr lang="de-DE" dirty="0" smtClean="0"/>
              <a:t> 550-year </a:t>
            </a:r>
            <a:r>
              <a:rPr lang="de-DE" dirty="0" err="1" smtClean="0"/>
              <a:t>old</a:t>
            </a:r>
            <a:r>
              <a:rPr lang="de-DE" dirty="0" smtClean="0"/>
              <a:t> </a:t>
            </a:r>
            <a:r>
              <a:rPr lang="de-DE" dirty="0" err="1" smtClean="0"/>
              <a:t>institution</a:t>
            </a:r>
            <a:r>
              <a:rPr lang="de-DE" dirty="0" smtClean="0"/>
              <a:t>.</a:t>
            </a:r>
          </a:p>
          <a:p>
            <a:pPr marL="457200" indent="-457200">
              <a:buFont typeface="+mj-lt"/>
              <a:buAutoNum type="arabicParenBoth"/>
            </a:pP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violent</a:t>
            </a:r>
            <a:r>
              <a:rPr lang="de-DE" dirty="0" smtClean="0"/>
              <a:t> </a:t>
            </a:r>
            <a:r>
              <a:rPr lang="de-DE" dirty="0" err="1" smtClean="0"/>
              <a:t>clashes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police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u="sng" dirty="0" err="1" smtClean="0"/>
              <a:t>demonstrating</a:t>
            </a:r>
            <a:r>
              <a:rPr lang="de-DE" u="sng" dirty="0" smtClean="0"/>
              <a:t> </a:t>
            </a:r>
            <a:r>
              <a:rPr lang="de-DE" u="sng" dirty="0" err="1" smtClean="0"/>
              <a:t>Kurds</a:t>
            </a:r>
            <a:r>
              <a:rPr lang="de-DE" dirty="0" smtClean="0"/>
              <a:t>, [</a:t>
            </a:r>
            <a:r>
              <a:rPr lang="de-DE" dirty="0" err="1" smtClean="0"/>
              <a:t>three</a:t>
            </a:r>
            <a:r>
              <a:rPr lang="de-DE" dirty="0" smtClean="0"/>
              <a:t> </a:t>
            </a:r>
            <a:r>
              <a:rPr lang="de-DE" dirty="0" err="1" smtClean="0"/>
              <a:t>demonstrators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indef</a:t>
            </a:r>
            <a:r>
              <a:rPr lang="de-DE" cap="small" baseline="-25000" dirty="0" smtClean="0"/>
              <a:t>-partitive</a:t>
            </a:r>
            <a:r>
              <a:rPr lang="de-DE" dirty="0" smtClean="0"/>
              <a:t>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injured</a:t>
            </a:r>
            <a:r>
              <a:rPr lang="de-DE" dirty="0" smtClean="0"/>
              <a:t>.</a:t>
            </a:r>
          </a:p>
          <a:p>
            <a:pPr marL="457200" indent="-457200">
              <a:buFont typeface="+mj-lt"/>
              <a:buAutoNum type="arabicParenBoth"/>
            </a:pPr>
            <a:r>
              <a:rPr lang="de-DE" dirty="0" err="1" smtClean="0"/>
              <a:t>That‘s</a:t>
            </a:r>
            <a:r>
              <a:rPr lang="de-DE" dirty="0" smtClean="0"/>
              <a:t> </a:t>
            </a:r>
            <a:r>
              <a:rPr lang="de-DE" dirty="0" err="1" smtClean="0"/>
              <a:t>close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a </a:t>
            </a:r>
            <a:r>
              <a:rPr lang="de-DE" u="sng" dirty="0" err="1" smtClean="0"/>
              <a:t>cancer</a:t>
            </a:r>
            <a:r>
              <a:rPr lang="de-DE" u="sng" dirty="0" smtClean="0"/>
              <a:t> </a:t>
            </a:r>
            <a:r>
              <a:rPr lang="de-DE" u="sng" dirty="0" err="1" smtClean="0"/>
              <a:t>vaccine</a:t>
            </a:r>
            <a:r>
              <a:rPr lang="de-DE" u="sng" dirty="0" smtClean="0"/>
              <a:t> </a:t>
            </a:r>
            <a:r>
              <a:rPr lang="de-DE" dirty="0" err="1" smtClean="0"/>
              <a:t>works</a:t>
            </a:r>
            <a:r>
              <a:rPr lang="de-DE" dirty="0" smtClean="0"/>
              <a:t>, but not </a:t>
            </a:r>
            <a:r>
              <a:rPr lang="de-DE" dirty="0" err="1" smtClean="0"/>
              <a:t>precisely</a:t>
            </a:r>
            <a:r>
              <a:rPr lang="de-DE" dirty="0" smtClean="0"/>
              <a:t>. Most </a:t>
            </a:r>
            <a:r>
              <a:rPr lang="de-DE" dirty="0" err="1" smtClean="0"/>
              <a:t>experts</a:t>
            </a:r>
            <a:r>
              <a:rPr lang="de-DE" dirty="0" smtClean="0"/>
              <a:t> </a:t>
            </a:r>
            <a:r>
              <a:rPr lang="de-DE" dirty="0" err="1" smtClean="0"/>
              <a:t>see</a:t>
            </a:r>
            <a:r>
              <a:rPr lang="de-DE" dirty="0" smtClean="0"/>
              <a:t> [</a:t>
            </a:r>
            <a:r>
              <a:rPr lang="de-DE" dirty="0" err="1" smtClean="0"/>
              <a:t>cancer</a:t>
            </a:r>
            <a:r>
              <a:rPr lang="de-DE" dirty="0" smtClean="0"/>
              <a:t> </a:t>
            </a:r>
            <a:r>
              <a:rPr lang="de-DE" dirty="0" err="1" smtClean="0"/>
              <a:t>vaccines</a:t>
            </a:r>
            <a:r>
              <a:rPr lang="de-DE" dirty="0" smtClean="0"/>
              <a:t>]</a:t>
            </a:r>
            <a:r>
              <a:rPr lang="de-DE" cap="small" baseline="-25000" dirty="0" err="1" smtClean="0"/>
              <a:t>indef-resumptive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a hybrid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treatment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prevention</a:t>
            </a:r>
            <a:r>
              <a:rPr lang="de-DE" dirty="0" smtClean="0"/>
              <a:t>.</a:t>
            </a:r>
            <a:endParaRPr lang="de-DE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1040" y="634187"/>
            <a:ext cx="8303527" cy="780279"/>
          </a:xfrm>
        </p:spPr>
        <p:txBody>
          <a:bodyPr/>
          <a:lstStyle/>
          <a:p>
            <a:r>
              <a:rPr lang="de-DE" dirty="0" smtClean="0"/>
              <a:t>Other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cap="small" dirty="0" err="1" smtClean="0"/>
              <a:t>expletive</a:t>
            </a:r>
            <a:endParaRPr lang="de-DE" cap="small" dirty="0" smtClean="0"/>
          </a:p>
          <a:p>
            <a:r>
              <a:rPr lang="de-DE" cap="small" dirty="0" smtClean="0"/>
              <a:t>null: </a:t>
            </a:r>
            <a:r>
              <a:rPr lang="de-DE" i="1" dirty="0" err="1" smtClean="0"/>
              <a:t>nobody</a:t>
            </a:r>
            <a:r>
              <a:rPr lang="de-DE" i="1" dirty="0" smtClean="0"/>
              <a:t>, </a:t>
            </a:r>
            <a:r>
              <a:rPr lang="de-DE" i="1" dirty="0" err="1" smtClean="0"/>
              <a:t>nothing</a:t>
            </a:r>
            <a:endParaRPr lang="de-DE" dirty="0" smtClean="0"/>
          </a:p>
          <a:p>
            <a:r>
              <a:rPr lang="de-DE" cap="small" dirty="0" smtClean="0"/>
              <a:t>relative: </a:t>
            </a:r>
            <a:r>
              <a:rPr lang="de-DE" dirty="0" smtClean="0"/>
              <a:t>non-</a:t>
            </a:r>
            <a:r>
              <a:rPr lang="de-DE" dirty="0" err="1" smtClean="0"/>
              <a:t>restrictive</a:t>
            </a:r>
            <a:r>
              <a:rPr lang="de-DE" dirty="0" smtClean="0"/>
              <a:t> relative </a:t>
            </a:r>
            <a:r>
              <a:rPr lang="de-DE" dirty="0" err="1" smtClean="0"/>
              <a:t>clause</a:t>
            </a:r>
            <a:endParaRPr lang="de-DE" dirty="0" smtClean="0"/>
          </a:p>
          <a:p>
            <a:r>
              <a:rPr lang="de-DE" cap="small" dirty="0" err="1" smtClean="0"/>
              <a:t>cataphor</a:t>
            </a:r>
            <a:r>
              <a:rPr lang="de-DE" cap="small" dirty="0" smtClean="0"/>
              <a:t>: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indefinite </a:t>
            </a:r>
            <a:r>
              <a:rPr lang="de-DE" dirty="0" err="1" smtClean="0"/>
              <a:t>or</a:t>
            </a:r>
            <a:r>
              <a:rPr lang="de-DE" dirty="0" smtClean="0"/>
              <a:t> definite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-Stuttgart">
  <a:themeElements>
    <a:clrScheme name="Ppt-Vorlage-NATIONAL-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t-Vorlage-NATIONAL-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 algn="ctr">
          <a:defRPr sz="1400">
            <a:solidFill>
              <a:srgbClr val="80808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032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pt-Vorlage-NATIONAL-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Vorlage-NATIONAL-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Vorlage-NATIONAL-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Vorlage-NATIONAL-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Vorlage-NATIONAL-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Vorlage-NATIONAL-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Vorlage-NATIONAL-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Uni-Stuttgart</Template>
  <TotalTime>0</TotalTime>
  <Words>1692</Words>
  <Application>Microsoft Office PowerPoint</Application>
  <PresentationFormat>Benutzerdefiniert</PresentationFormat>
  <Paragraphs>274</Paragraphs>
  <Slides>30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6" baseType="lpstr">
      <vt:lpstr>Arial</vt:lpstr>
      <vt:lpstr>ＭＳ Ｐゴシック</vt:lpstr>
      <vt:lpstr>Berlin Sans FB Demi</vt:lpstr>
      <vt:lpstr>Wingdings</vt:lpstr>
      <vt:lpstr>Stencil</vt:lpstr>
      <vt:lpstr>Uni-Stuttgart</vt:lpstr>
      <vt:lpstr> [A Recursive Annotation Scheme    [for Referential Information Status] ]   Arndt Riester1, David Lorenz2, Nina Seemann1  1Institute for Natural Language Processing (IMS) &amp; SFB 732,  University of Stuttgart 2English Department,  University of Freiburg</vt:lpstr>
      <vt:lpstr>Information Status</vt:lpstr>
      <vt:lpstr>Information Status</vt:lpstr>
      <vt:lpstr>Information Status</vt:lpstr>
      <vt:lpstr>Information Status</vt:lpstr>
      <vt:lpstr>Desiderata</vt:lpstr>
      <vt:lpstr>Desiderata</vt:lpstr>
      <vt:lpstr>Two levels of givenness</vt:lpstr>
      <vt:lpstr>Two levels of givenness</vt:lpstr>
      <vt:lpstr>Context Theory</vt:lpstr>
      <vt:lpstr>A Simple Rule for Definite Expressions</vt:lpstr>
      <vt:lpstr>A Simple Rule for Definite Expressions</vt:lpstr>
      <vt:lpstr>Annotating Hearer Knowledge (unused)</vt:lpstr>
      <vt:lpstr>Annotating Hearer Knowledge (unused)</vt:lpstr>
      <vt:lpstr>Annotating Hearer Knowledge (unused)</vt:lpstr>
      <vt:lpstr>News Example (USA Today, 17.5.10)</vt:lpstr>
      <vt:lpstr>News Example (USA Today, 17.5.10) </vt:lpstr>
      <vt:lpstr>News Example (USA Today, 17.5.10)</vt:lpstr>
      <vt:lpstr>News Example (USA Today, 17.5.10)</vt:lpstr>
      <vt:lpstr>News Example (USA Today, 17.5.10)</vt:lpstr>
      <vt:lpstr>Data</vt:lpstr>
      <vt:lpstr>Annotation using SALTO (Burchardt et al. 2006)</vt:lpstr>
      <vt:lpstr>Inter-Annotator Agreement (Cohen 1960)</vt:lpstr>
      <vt:lpstr>Conclusion</vt:lpstr>
      <vt:lpstr>Folie 25</vt:lpstr>
      <vt:lpstr>Details: given</vt:lpstr>
      <vt:lpstr>Details: bridging</vt:lpstr>
      <vt:lpstr>Details: bridging-contained vs. unused-unknown</vt:lpstr>
      <vt:lpstr>Details: indef</vt:lpstr>
      <vt:lpstr>Other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[A Recursive Annotation Scheme  [for Referential Information Status] ]   Arndt Riester1, David Lorenz2, Nina Seemann1  1Institute for Natural Language Processing (IMS) &amp; SFB 732, University of Stuttgart 2English Department, University of Freiburg</dc:title>
  <dc:creator>arndt</dc:creator>
  <cp:lastModifiedBy>arndt</cp:lastModifiedBy>
  <cp:revision>58</cp:revision>
  <dcterms:created xsi:type="dcterms:W3CDTF">2010-05-14T19:52:43Z</dcterms:created>
  <dcterms:modified xsi:type="dcterms:W3CDTF">2010-05-19T13:51:28Z</dcterms:modified>
</cp:coreProperties>
</file>