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33" r:id="rId2"/>
  </p:sldMasterIdLst>
  <p:notesMasterIdLst>
    <p:notesMasterId r:id="rId28"/>
  </p:notesMasterIdLst>
  <p:handoutMasterIdLst>
    <p:handoutMasterId r:id="rId29"/>
  </p:handoutMasterIdLst>
  <p:sldIdLst>
    <p:sldId id="287" r:id="rId3"/>
    <p:sldId id="288" r:id="rId4"/>
    <p:sldId id="299" r:id="rId5"/>
    <p:sldId id="289" r:id="rId6"/>
    <p:sldId id="311" r:id="rId7"/>
    <p:sldId id="300" r:id="rId8"/>
    <p:sldId id="315" r:id="rId9"/>
    <p:sldId id="290" r:id="rId10"/>
    <p:sldId id="292" r:id="rId11"/>
    <p:sldId id="313" r:id="rId12"/>
    <p:sldId id="301" r:id="rId13"/>
    <p:sldId id="291" r:id="rId14"/>
    <p:sldId id="312" r:id="rId15"/>
    <p:sldId id="293" r:id="rId16"/>
    <p:sldId id="310" r:id="rId17"/>
    <p:sldId id="302" r:id="rId18"/>
    <p:sldId id="306" r:id="rId19"/>
    <p:sldId id="314" r:id="rId20"/>
    <p:sldId id="308" r:id="rId21"/>
    <p:sldId id="309" r:id="rId22"/>
    <p:sldId id="303" r:id="rId23"/>
    <p:sldId id="296" r:id="rId24"/>
    <p:sldId id="305" r:id="rId25"/>
    <p:sldId id="295" r:id="rId26"/>
    <p:sldId id="298" r:id="rId27"/>
  </p:sldIdLst>
  <p:sldSz cx="9144000" cy="6858000" type="screen4x3"/>
  <p:notesSz cx="69342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FF7C8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06" autoAdjust="0"/>
    <p:restoredTop sz="85619" autoAdjust="0"/>
  </p:normalViewPr>
  <p:slideViewPr>
    <p:cSldViewPr>
      <p:cViewPr varScale="1">
        <p:scale>
          <a:sx n="63" d="100"/>
          <a:sy n="63" d="100"/>
        </p:scale>
        <p:origin x="-15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7455A-2559-4DA3-BAEF-F44CBE95A0A0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B7832F0F-1212-46C4-8578-30FF5A0B81C9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Outline</a:t>
          </a:r>
          <a:endParaRPr lang="ja-JP" altLang="en-US"/>
        </a:p>
      </dgm:t>
    </dgm:pt>
    <dgm:pt modelId="{B31294F5-70E7-408A-882C-A87741204E85}" type="par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74665821-E8B6-4C53-A437-F113C53E28C1}" type="sib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68B8E327-0196-425C-8BD3-A3732F836696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Introduction</a:t>
          </a:r>
          <a:endParaRPr kumimoji="1" lang="ja-JP" altLang="en-US"/>
        </a:p>
      </dgm:t>
    </dgm:pt>
    <dgm:pt modelId="{980850B7-2285-4B1B-879A-5206F117D7F8}" type="sib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035FE23B-6188-4665-8500-E6D81AFAA0A3}" type="par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515306F0-6524-4298-907D-F0658908FB1A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smtClean="0"/>
            <a:t>Language Grid</a:t>
          </a:r>
          <a:endParaRPr kumimoji="1" lang="ja-JP" altLang="en-US"/>
        </a:p>
      </dgm:t>
    </dgm:pt>
    <dgm:pt modelId="{AA2EAA5B-BFE4-4D9C-B2F0-43D00D30D087}" type="par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0FA0E11E-56B5-4E84-B69F-00F02497E45C}" type="sib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D61DC4AB-986F-4A1A-96E3-27F0D9CCFCA7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Workflow</a:t>
          </a:r>
          <a:endParaRPr kumimoji="1" lang="ja-JP" altLang="en-US"/>
        </a:p>
      </dgm:t>
    </dgm:pt>
    <dgm:pt modelId="{CB0075AD-FEEE-4E63-80A7-E0027B67213E}" type="par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4D559872-F9FA-4FF5-B55E-A2ADF9A9FA25}" type="sib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98FDAE4B-F64E-47E1-A1CA-FDFF3B6D6A35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Heart of Gold</a:t>
          </a:r>
          <a:endParaRPr kumimoji="1" lang="ja-JP" altLang="en-US"/>
        </a:p>
      </dgm:t>
    </dgm:pt>
    <dgm:pt modelId="{495CF92F-C609-49B8-9134-5AD5F61AF9FC}" type="par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85460E83-589A-47F1-B54C-CE99E9054FD6}" type="sib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22F51C9B-D1AF-442E-B5C0-91098DD9FEA3}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Processing Flow</a:t>
          </a:r>
          <a:endParaRPr lang="ja-JP" altLang="en-US"/>
        </a:p>
      </dgm:t>
    </dgm:pt>
    <dgm:pt modelId="{159D7C1B-7A9B-42E8-B125-5AB9E1DDAE3C}" type="par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2FF81F60-550F-4788-8DE4-67703015638B}" type="sib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33BBF48F-91A3-4A78-901D-4D4494A8E468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Combination</a:t>
          </a:r>
          <a:endParaRPr kumimoji="1" lang="ja-JP" altLang="en-US"/>
        </a:p>
      </dgm:t>
    </dgm:pt>
    <dgm:pt modelId="{AE86F0D0-BD6D-481B-BE96-41CFEC182B19}" type="sib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DDE91618-2FC1-477A-82D0-77076AA1B32A}" type="par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32C6FF6B-B74B-463A-8DF9-76F91C492B50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Pipelining  Support Service</a:t>
          </a:r>
          <a:endParaRPr kumimoji="1" lang="ja-JP" altLang="en-US"/>
        </a:p>
      </dgm:t>
    </dgm:pt>
    <dgm:pt modelId="{BBF48F24-BD1D-4779-B144-659FF2F68CA5}" type="par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D479504D-F62F-4A8B-A39F-A3FD3896C4EB}" type="sib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FC7AB080-88F2-45D7-B6DC-13CC1E1453EB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Conclusion</a:t>
          </a:r>
          <a:endParaRPr kumimoji="1" lang="ja-JP" altLang="en-US"/>
        </a:p>
      </dgm:t>
    </dgm:pt>
    <dgm:pt modelId="{9C2E7E6D-CC84-4D8E-A3E5-DD357CBF9CC7}" type="par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B7713A72-D652-43E2-8858-B73D4364FB97}" type="sib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5E444B60-14DA-4D3C-9C19-67177602A620}" type="pres">
      <dgm:prSet presAssocID="{0587455A-2559-4DA3-BAEF-F44CBE95A0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kumimoji="1" lang="ja-JP" altLang="en-US"/>
        </a:p>
      </dgm:t>
    </dgm:pt>
    <dgm:pt modelId="{17B89CAF-568F-4FD9-9BA7-09176DB41510}" type="pres">
      <dgm:prSet presAssocID="{B7832F0F-1212-46C4-8578-30FF5A0B81C9}" presName="hierRoot1" presStyleCnt="0">
        <dgm:presLayoutVars>
          <dgm:hierBranch val="init"/>
        </dgm:presLayoutVars>
      </dgm:prSet>
      <dgm:spPr/>
      <dgm:t>
        <a:bodyPr/>
        <a:lstStyle/>
        <a:p>
          <a:endParaRPr kumimoji="1" lang="ja-JP" altLang="en-US"/>
        </a:p>
      </dgm:t>
    </dgm:pt>
    <dgm:pt modelId="{4D3B680E-B692-45DD-BFAC-1FD332EB2A10}" type="pres">
      <dgm:prSet presAssocID="{B7832F0F-1212-46C4-8578-30FF5A0B81C9}" presName="rootComposite1" presStyleCnt="0"/>
      <dgm:spPr/>
      <dgm:t>
        <a:bodyPr/>
        <a:lstStyle/>
        <a:p>
          <a:endParaRPr kumimoji="1" lang="ja-JP" altLang="en-US"/>
        </a:p>
      </dgm:t>
    </dgm:pt>
    <dgm:pt modelId="{47957FC1-22AA-46CF-A066-94E43A85321E}" type="pres">
      <dgm:prSet presAssocID="{B7832F0F-1212-46C4-8578-30FF5A0B81C9}" presName="rootText1" presStyleLbl="node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kumimoji="1" lang="ja-JP" altLang="en-US"/>
        </a:p>
      </dgm:t>
    </dgm:pt>
    <dgm:pt modelId="{9DD65E5A-FDA6-4AB1-A4BF-FD655E3ADBCD}" type="pres">
      <dgm:prSet presAssocID="{B7832F0F-1212-46C4-8578-30FF5A0B81C9}" presName="rootConnector1" presStyleLbl="node1" presStyleIdx="0" presStyleCnt="0"/>
      <dgm:spPr/>
      <dgm:t>
        <a:bodyPr/>
        <a:lstStyle/>
        <a:p>
          <a:endParaRPr kumimoji="1" lang="ja-JP" altLang="en-US"/>
        </a:p>
      </dgm:t>
    </dgm:pt>
    <dgm:pt modelId="{71F7808C-767E-44F4-8C79-8BA5A3A2B3BB}" type="pres">
      <dgm:prSet presAssocID="{B7832F0F-1212-46C4-8578-30FF5A0B81C9}" presName="hierChild2" presStyleCnt="0"/>
      <dgm:spPr/>
      <dgm:t>
        <a:bodyPr/>
        <a:lstStyle/>
        <a:p>
          <a:endParaRPr kumimoji="1" lang="ja-JP" altLang="en-US"/>
        </a:p>
      </dgm:t>
    </dgm:pt>
    <dgm:pt modelId="{F875F322-DF9A-4B8E-A3C7-8B7150A59D4C}" type="pres">
      <dgm:prSet presAssocID="{B7832F0F-1212-46C4-8578-30FF5A0B81C9}" presName="hierChild3" presStyleCnt="0"/>
      <dgm:spPr/>
      <dgm:t>
        <a:bodyPr/>
        <a:lstStyle/>
        <a:p>
          <a:endParaRPr kumimoji="1" lang="ja-JP" altLang="en-US"/>
        </a:p>
      </dgm:t>
    </dgm:pt>
    <dgm:pt modelId="{1306FF0C-D636-4235-8A84-4637BFFFE580}" type="pres">
      <dgm:prSet presAssocID="{035FE23B-6188-4665-8500-E6D81AFAA0A3}" presName="Name111" presStyleLbl="parChTrans1D2" presStyleIdx="0" presStyleCnt="6"/>
      <dgm:spPr/>
      <dgm:t>
        <a:bodyPr/>
        <a:lstStyle/>
        <a:p>
          <a:endParaRPr kumimoji="1" lang="ja-JP" altLang="en-US"/>
        </a:p>
      </dgm:t>
    </dgm:pt>
    <dgm:pt modelId="{5CC51D4F-DF7F-44E2-913E-FEE16ADC3950}" type="pres">
      <dgm:prSet presAssocID="{68B8E327-0196-425C-8BD3-A3732F836696}" presName="hierRoot3" presStyleCnt="0">
        <dgm:presLayoutVars>
          <dgm:hierBranch val="init"/>
        </dgm:presLayoutVars>
      </dgm:prSet>
      <dgm:spPr/>
    </dgm:pt>
    <dgm:pt modelId="{E8434D44-133B-4F82-8A56-389F0109905A}" type="pres">
      <dgm:prSet presAssocID="{68B8E327-0196-425C-8BD3-A3732F836696}" presName="rootComposite3" presStyleCnt="0"/>
      <dgm:spPr/>
    </dgm:pt>
    <dgm:pt modelId="{B17959DA-DF80-438C-8076-88C50587E8CC}" type="pres">
      <dgm:prSet presAssocID="{68B8E327-0196-425C-8BD3-A3732F836696}" presName="rootText3" presStyleLbl="asst1" presStyleIdx="0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C1919A9-0CDE-4667-81A8-7E7C0E7C6F86}" type="pres">
      <dgm:prSet presAssocID="{68B8E327-0196-425C-8BD3-A3732F836696}" presName="rootConnector3" presStyleLbl="asst1" presStyleIdx="0" presStyleCnt="7"/>
      <dgm:spPr/>
      <dgm:t>
        <a:bodyPr/>
        <a:lstStyle/>
        <a:p>
          <a:endParaRPr kumimoji="1" lang="ja-JP" altLang="en-US"/>
        </a:p>
      </dgm:t>
    </dgm:pt>
    <dgm:pt modelId="{A196591A-34FC-4BF8-93F8-1845272ADA97}" type="pres">
      <dgm:prSet presAssocID="{68B8E327-0196-425C-8BD3-A3732F836696}" presName="hierChild6" presStyleCnt="0"/>
      <dgm:spPr/>
    </dgm:pt>
    <dgm:pt modelId="{ECCCDCF5-6837-4923-B2F9-8329BA4FDE7A}" type="pres">
      <dgm:prSet presAssocID="{68B8E327-0196-425C-8BD3-A3732F836696}" presName="hierChild7" presStyleCnt="0"/>
      <dgm:spPr/>
    </dgm:pt>
    <dgm:pt modelId="{0718630F-1EA2-4C6C-9F1D-DB91C84F6589}" type="pres">
      <dgm:prSet presAssocID="{AA2EAA5B-BFE4-4D9C-B2F0-43D00D30D087}" presName="Name111" presStyleLbl="parChTrans1D2" presStyleIdx="1" presStyleCnt="6"/>
      <dgm:spPr/>
      <dgm:t>
        <a:bodyPr/>
        <a:lstStyle/>
        <a:p>
          <a:endParaRPr kumimoji="1" lang="ja-JP" altLang="en-US"/>
        </a:p>
      </dgm:t>
    </dgm:pt>
    <dgm:pt modelId="{E998EACF-1086-40C9-B08F-1B0CFB8FE39B}" type="pres">
      <dgm:prSet presAssocID="{515306F0-6524-4298-907D-F0658908FB1A}" presName="hierRoot3" presStyleCnt="0">
        <dgm:presLayoutVars>
          <dgm:hierBranch val="init"/>
        </dgm:presLayoutVars>
      </dgm:prSet>
      <dgm:spPr/>
    </dgm:pt>
    <dgm:pt modelId="{9B95E428-8F1E-42BB-A899-613EF83AD6E1}" type="pres">
      <dgm:prSet presAssocID="{515306F0-6524-4298-907D-F0658908FB1A}" presName="rootComposite3" presStyleCnt="0"/>
      <dgm:spPr/>
    </dgm:pt>
    <dgm:pt modelId="{E5A80C6E-1F15-45A1-ABB7-6AEFCAECE295}" type="pres">
      <dgm:prSet presAssocID="{515306F0-6524-4298-907D-F0658908FB1A}" presName="rootText3" presStyleLbl="asst1" presStyleIdx="1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AEE80F5-1E60-4D13-9F7B-5BB2E396DFEF}" type="pres">
      <dgm:prSet presAssocID="{515306F0-6524-4298-907D-F0658908FB1A}" presName="rootConnector3" presStyleLbl="asst1" presStyleIdx="1" presStyleCnt="7"/>
      <dgm:spPr/>
      <dgm:t>
        <a:bodyPr/>
        <a:lstStyle/>
        <a:p>
          <a:endParaRPr kumimoji="1" lang="ja-JP" altLang="en-US"/>
        </a:p>
      </dgm:t>
    </dgm:pt>
    <dgm:pt modelId="{51883878-3394-43AF-8C28-106BFA4E90BE}" type="pres">
      <dgm:prSet presAssocID="{515306F0-6524-4298-907D-F0658908FB1A}" presName="hierChild6" presStyleCnt="0"/>
      <dgm:spPr/>
    </dgm:pt>
    <dgm:pt modelId="{8F4B1277-EE4F-4D2E-A07E-BF37670757DF}" type="pres">
      <dgm:prSet presAssocID="{515306F0-6524-4298-907D-F0658908FB1A}" presName="hierChild7" presStyleCnt="0"/>
      <dgm:spPr/>
    </dgm:pt>
    <dgm:pt modelId="{2F90B4EA-9A2C-40A6-A36E-ED7100C31A6C}" type="pres">
      <dgm:prSet presAssocID="{CB0075AD-FEEE-4E63-80A7-E0027B67213E}" presName="Name111" presStyleLbl="parChTrans1D3" presStyleIdx="0" presStyleCnt="2"/>
      <dgm:spPr/>
      <dgm:t>
        <a:bodyPr/>
        <a:lstStyle/>
        <a:p>
          <a:endParaRPr kumimoji="1" lang="ja-JP" altLang="en-US"/>
        </a:p>
      </dgm:t>
    </dgm:pt>
    <dgm:pt modelId="{1D207A82-B7AD-4E37-B003-E9A4B9412819}" type="pres">
      <dgm:prSet presAssocID="{D61DC4AB-986F-4A1A-96E3-27F0D9CCFCA7}" presName="hierRoot3" presStyleCnt="0">
        <dgm:presLayoutVars>
          <dgm:hierBranch val="init"/>
        </dgm:presLayoutVars>
      </dgm:prSet>
      <dgm:spPr/>
    </dgm:pt>
    <dgm:pt modelId="{F0CA46B3-8478-4365-9455-9B7889730840}" type="pres">
      <dgm:prSet presAssocID="{D61DC4AB-986F-4A1A-96E3-27F0D9CCFCA7}" presName="rootComposite3" presStyleCnt="0"/>
      <dgm:spPr/>
    </dgm:pt>
    <dgm:pt modelId="{0A68D4D8-30E9-471D-8848-BB82E1DC6193}" type="pres">
      <dgm:prSet presAssocID="{D61DC4AB-986F-4A1A-96E3-27F0D9CCFCA7}" presName="rootText3" presStyleLbl="asst1" presStyleIdx="2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81F4A2C9-8077-41E3-B855-4D0C2E335C3A}" type="pres">
      <dgm:prSet presAssocID="{D61DC4AB-986F-4A1A-96E3-27F0D9CCFCA7}" presName="rootConnector3" presStyleLbl="asst1" presStyleIdx="2" presStyleCnt="7"/>
      <dgm:spPr/>
      <dgm:t>
        <a:bodyPr/>
        <a:lstStyle/>
        <a:p>
          <a:endParaRPr kumimoji="1" lang="ja-JP" altLang="en-US"/>
        </a:p>
      </dgm:t>
    </dgm:pt>
    <dgm:pt modelId="{5775BF75-C631-47A4-9E99-1A40F707673B}" type="pres">
      <dgm:prSet presAssocID="{D61DC4AB-986F-4A1A-96E3-27F0D9CCFCA7}" presName="hierChild6" presStyleCnt="0"/>
      <dgm:spPr/>
    </dgm:pt>
    <dgm:pt modelId="{8E6FBF15-8B65-4CF9-8F26-B4E44364C0AC}" type="pres">
      <dgm:prSet presAssocID="{D61DC4AB-986F-4A1A-96E3-27F0D9CCFCA7}" presName="hierChild7" presStyleCnt="0"/>
      <dgm:spPr/>
    </dgm:pt>
    <dgm:pt modelId="{14BC8929-B462-4B06-8450-CFD492F4599D}" type="pres">
      <dgm:prSet presAssocID="{495CF92F-C609-49B8-9134-5AD5F61AF9FC}" presName="Name111" presStyleLbl="parChTrans1D2" presStyleIdx="2" presStyleCnt="6"/>
      <dgm:spPr/>
      <dgm:t>
        <a:bodyPr/>
        <a:lstStyle/>
        <a:p>
          <a:endParaRPr kumimoji="1" lang="ja-JP" altLang="en-US"/>
        </a:p>
      </dgm:t>
    </dgm:pt>
    <dgm:pt modelId="{931D9A9F-70C9-43E7-AD20-EC89A6DF73AC}" type="pres">
      <dgm:prSet presAssocID="{98FDAE4B-F64E-47E1-A1CA-FDFF3B6D6A35}" presName="hierRoot3" presStyleCnt="0">
        <dgm:presLayoutVars>
          <dgm:hierBranch val="init"/>
        </dgm:presLayoutVars>
      </dgm:prSet>
      <dgm:spPr/>
    </dgm:pt>
    <dgm:pt modelId="{54290832-7E3F-44F9-B0E1-84222EC60571}" type="pres">
      <dgm:prSet presAssocID="{98FDAE4B-F64E-47E1-A1CA-FDFF3B6D6A35}" presName="rootComposite3" presStyleCnt="0"/>
      <dgm:spPr/>
    </dgm:pt>
    <dgm:pt modelId="{96885E00-80A5-4F48-B9BF-6C4FFFC35957}" type="pres">
      <dgm:prSet presAssocID="{98FDAE4B-F64E-47E1-A1CA-FDFF3B6D6A35}" presName="rootText3" presStyleLbl="asst1" presStyleIdx="3" presStyleCnt="7" custLinFactY="-5437" custLinFactNeighborX="-4065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52A334C3-376C-4C81-9CEF-5DD39C3295BD}" type="pres">
      <dgm:prSet presAssocID="{98FDAE4B-F64E-47E1-A1CA-FDFF3B6D6A35}" presName="rootConnector3" presStyleLbl="asst1" presStyleIdx="3" presStyleCnt="7"/>
      <dgm:spPr/>
      <dgm:t>
        <a:bodyPr/>
        <a:lstStyle/>
        <a:p>
          <a:endParaRPr kumimoji="1" lang="ja-JP" altLang="en-US"/>
        </a:p>
      </dgm:t>
    </dgm:pt>
    <dgm:pt modelId="{5C6A5EB3-C2D4-41D5-946E-680DF494C837}" type="pres">
      <dgm:prSet presAssocID="{98FDAE4B-F64E-47E1-A1CA-FDFF3B6D6A35}" presName="hierChild6" presStyleCnt="0"/>
      <dgm:spPr/>
    </dgm:pt>
    <dgm:pt modelId="{72660847-BBE7-4BB9-B4DE-79F0DFF44FE6}" type="pres">
      <dgm:prSet presAssocID="{159D7C1B-7A9B-42E8-B125-5AB9E1DDAE3C}" presName="Name37" presStyleLbl="parChTrans1D3" presStyleIdx="1" presStyleCnt="2"/>
      <dgm:spPr/>
      <dgm:t>
        <a:bodyPr/>
        <a:lstStyle/>
        <a:p>
          <a:endParaRPr kumimoji="1" lang="ja-JP" altLang="en-US"/>
        </a:p>
      </dgm:t>
    </dgm:pt>
    <dgm:pt modelId="{A60FDE86-CDA5-43EE-96FC-FC5292C026D0}" type="pres">
      <dgm:prSet presAssocID="{22F51C9B-D1AF-442E-B5C0-91098DD9FEA3}" presName="hierRoot2" presStyleCnt="0">
        <dgm:presLayoutVars>
          <dgm:hierBranch val="init"/>
        </dgm:presLayoutVars>
      </dgm:prSet>
      <dgm:spPr/>
    </dgm:pt>
    <dgm:pt modelId="{DD81E498-EC4C-41D8-923E-5AFEA32724E5}" type="pres">
      <dgm:prSet presAssocID="{22F51C9B-D1AF-442E-B5C0-91098DD9FEA3}" presName="rootComposite" presStyleCnt="0"/>
      <dgm:spPr/>
    </dgm:pt>
    <dgm:pt modelId="{36904B1B-D0DB-4868-B06B-82A865548E67}" type="pres">
      <dgm:prSet presAssocID="{22F51C9B-D1AF-442E-B5C0-91098DD9FEA3}" presName="rootText" presStyleLbl="node3" presStyleIdx="0" presStyleCnt="1" custLinFactY="-12338" custLinFactNeighborX="-1516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DA7284D-A415-4CAF-AB16-B2F6E5B45959}" type="pres">
      <dgm:prSet presAssocID="{22F51C9B-D1AF-442E-B5C0-91098DD9FEA3}" presName="rootConnector" presStyleLbl="node3" presStyleIdx="0" presStyleCnt="1"/>
      <dgm:spPr/>
      <dgm:t>
        <a:bodyPr/>
        <a:lstStyle/>
        <a:p>
          <a:endParaRPr kumimoji="1" lang="ja-JP" altLang="en-US"/>
        </a:p>
      </dgm:t>
    </dgm:pt>
    <dgm:pt modelId="{FD0DEAFA-2F69-4AC1-8D69-6B67F426A2F7}" type="pres">
      <dgm:prSet presAssocID="{22F51C9B-D1AF-442E-B5C0-91098DD9FEA3}" presName="hierChild4" presStyleCnt="0"/>
      <dgm:spPr/>
    </dgm:pt>
    <dgm:pt modelId="{937ADFD2-5517-479B-9B15-3FD6A6866BF7}" type="pres">
      <dgm:prSet presAssocID="{22F51C9B-D1AF-442E-B5C0-91098DD9FEA3}" presName="hierChild5" presStyleCnt="0"/>
      <dgm:spPr/>
    </dgm:pt>
    <dgm:pt modelId="{9B0684BE-C492-49D5-8DA2-EBAAD5F54A41}" type="pres">
      <dgm:prSet presAssocID="{98FDAE4B-F64E-47E1-A1CA-FDFF3B6D6A35}" presName="hierChild7" presStyleCnt="0"/>
      <dgm:spPr/>
    </dgm:pt>
    <dgm:pt modelId="{2712F4BB-EA13-4CD3-A9C8-1189E1850565}" type="pres">
      <dgm:prSet presAssocID="{DDE91618-2FC1-477A-82D0-77076AA1B32A}" presName="Name111" presStyleLbl="parChTrans1D2" presStyleIdx="3" presStyleCnt="6"/>
      <dgm:spPr/>
      <dgm:t>
        <a:bodyPr/>
        <a:lstStyle/>
        <a:p>
          <a:endParaRPr kumimoji="1" lang="ja-JP" altLang="en-US"/>
        </a:p>
      </dgm:t>
    </dgm:pt>
    <dgm:pt modelId="{A77163BC-30C4-4127-9611-4D956D7CC2BD}" type="pres">
      <dgm:prSet presAssocID="{33BBF48F-91A3-4A78-901D-4D4494A8E468}" presName="hierRoot3" presStyleCnt="0">
        <dgm:presLayoutVars>
          <dgm:hierBranch val="init"/>
        </dgm:presLayoutVars>
      </dgm:prSet>
      <dgm:spPr/>
    </dgm:pt>
    <dgm:pt modelId="{1EF637A1-9B12-4E54-B9EA-C1210927B8D3}" type="pres">
      <dgm:prSet presAssocID="{33BBF48F-91A3-4A78-901D-4D4494A8E468}" presName="rootComposite3" presStyleCnt="0"/>
      <dgm:spPr/>
    </dgm:pt>
    <dgm:pt modelId="{A4D18F38-AD44-4E1F-9584-3BAF96A3CFD3}" type="pres">
      <dgm:prSet presAssocID="{33BBF48F-91A3-4A78-901D-4D4494A8E468}" presName="rootText3" presStyleLbl="asst1" presStyleIdx="4" presStyleCnt="7" custLinFactY="30986" custLinFactNeighborX="12583" custLinFactNeighborY="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2383BA18-6E8A-4737-8169-D1DEC3491046}" type="pres">
      <dgm:prSet presAssocID="{33BBF48F-91A3-4A78-901D-4D4494A8E468}" presName="rootConnector3" presStyleLbl="asst1" presStyleIdx="4" presStyleCnt="7"/>
      <dgm:spPr/>
      <dgm:t>
        <a:bodyPr/>
        <a:lstStyle/>
        <a:p>
          <a:endParaRPr kumimoji="1" lang="ja-JP" altLang="en-US"/>
        </a:p>
      </dgm:t>
    </dgm:pt>
    <dgm:pt modelId="{0ED70A09-1242-4157-B84D-34313BDA32F2}" type="pres">
      <dgm:prSet presAssocID="{33BBF48F-91A3-4A78-901D-4D4494A8E468}" presName="hierChild6" presStyleCnt="0"/>
      <dgm:spPr/>
    </dgm:pt>
    <dgm:pt modelId="{6D64665D-66F8-4E86-8AC2-23C87A771641}" type="pres">
      <dgm:prSet presAssocID="{33BBF48F-91A3-4A78-901D-4D4494A8E468}" presName="hierChild7" presStyleCnt="0"/>
      <dgm:spPr/>
    </dgm:pt>
    <dgm:pt modelId="{2A3CD578-7156-4E05-BB62-0472DB1AEDAE}" type="pres">
      <dgm:prSet presAssocID="{BBF48F24-BD1D-4779-B144-659FF2F68CA5}" presName="Name111" presStyleLbl="parChTrans1D2" presStyleIdx="4" presStyleCnt="6"/>
      <dgm:spPr/>
      <dgm:t>
        <a:bodyPr/>
        <a:lstStyle/>
        <a:p>
          <a:endParaRPr kumimoji="1" lang="ja-JP" altLang="en-US"/>
        </a:p>
      </dgm:t>
    </dgm:pt>
    <dgm:pt modelId="{BACC38D4-6B19-4A7F-B352-906ED15132FD}" type="pres">
      <dgm:prSet presAssocID="{32C6FF6B-B74B-463A-8DF9-76F91C492B50}" presName="hierRoot3" presStyleCnt="0">
        <dgm:presLayoutVars>
          <dgm:hierBranch val="init"/>
        </dgm:presLayoutVars>
      </dgm:prSet>
      <dgm:spPr/>
    </dgm:pt>
    <dgm:pt modelId="{FAB86B93-19CF-4BBE-9CB5-BE59ECC86917}" type="pres">
      <dgm:prSet presAssocID="{32C6FF6B-B74B-463A-8DF9-76F91C492B50}" presName="rootComposite3" presStyleCnt="0"/>
      <dgm:spPr/>
    </dgm:pt>
    <dgm:pt modelId="{2D2D06EC-8CF2-4E96-A343-1E85F420945A}" type="pres">
      <dgm:prSet presAssocID="{32C6FF6B-B74B-463A-8DF9-76F91C492B50}" presName="rootText3" presStyleLbl="asst1" presStyleIdx="5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E3236E7E-580F-43E6-B2B2-E85E0A88CAA8}" type="pres">
      <dgm:prSet presAssocID="{32C6FF6B-B74B-463A-8DF9-76F91C492B50}" presName="rootConnector3" presStyleLbl="asst1" presStyleIdx="5" presStyleCnt="7"/>
      <dgm:spPr/>
      <dgm:t>
        <a:bodyPr/>
        <a:lstStyle/>
        <a:p>
          <a:endParaRPr kumimoji="1" lang="ja-JP" altLang="en-US"/>
        </a:p>
      </dgm:t>
    </dgm:pt>
    <dgm:pt modelId="{C90DEC6E-3CC8-4D0F-A3B1-AA2E3597F1F2}" type="pres">
      <dgm:prSet presAssocID="{32C6FF6B-B74B-463A-8DF9-76F91C492B50}" presName="hierChild6" presStyleCnt="0"/>
      <dgm:spPr/>
    </dgm:pt>
    <dgm:pt modelId="{FC9EBEC6-E78D-491E-A7C1-4E431454C211}" type="pres">
      <dgm:prSet presAssocID="{32C6FF6B-B74B-463A-8DF9-76F91C492B50}" presName="hierChild7" presStyleCnt="0"/>
      <dgm:spPr/>
    </dgm:pt>
    <dgm:pt modelId="{B1CAFE26-DD3B-4273-81A6-97AA76927AC6}" type="pres">
      <dgm:prSet presAssocID="{9C2E7E6D-CC84-4D8E-A3E5-DD357CBF9CC7}" presName="Name111" presStyleLbl="parChTrans1D2" presStyleIdx="5" presStyleCnt="6"/>
      <dgm:spPr/>
      <dgm:t>
        <a:bodyPr/>
        <a:lstStyle/>
        <a:p>
          <a:endParaRPr kumimoji="1" lang="ja-JP" altLang="en-US"/>
        </a:p>
      </dgm:t>
    </dgm:pt>
    <dgm:pt modelId="{1A4755C5-B057-4F2F-9050-F70E929EF6DA}" type="pres">
      <dgm:prSet presAssocID="{FC7AB080-88F2-45D7-B6DC-13CC1E1453EB}" presName="hierRoot3" presStyleCnt="0">
        <dgm:presLayoutVars>
          <dgm:hierBranch val="init"/>
        </dgm:presLayoutVars>
      </dgm:prSet>
      <dgm:spPr/>
    </dgm:pt>
    <dgm:pt modelId="{CAC702C5-E071-41C9-9A98-E8909C89A10C}" type="pres">
      <dgm:prSet presAssocID="{FC7AB080-88F2-45D7-B6DC-13CC1E1453EB}" presName="rootComposite3" presStyleCnt="0"/>
      <dgm:spPr/>
    </dgm:pt>
    <dgm:pt modelId="{F7920850-89BD-4469-A119-627DA5BEAE17}" type="pres">
      <dgm:prSet presAssocID="{FC7AB080-88F2-45D7-B6DC-13CC1E1453EB}" presName="rootText3" presStyleLbl="asst1" presStyleIdx="6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B1D80FA5-F05D-4582-B4DE-387B0203D427}" type="pres">
      <dgm:prSet presAssocID="{FC7AB080-88F2-45D7-B6DC-13CC1E1453EB}" presName="rootConnector3" presStyleLbl="asst1" presStyleIdx="6" presStyleCnt="7"/>
      <dgm:spPr/>
      <dgm:t>
        <a:bodyPr/>
        <a:lstStyle/>
        <a:p>
          <a:endParaRPr kumimoji="1" lang="ja-JP" altLang="en-US"/>
        </a:p>
      </dgm:t>
    </dgm:pt>
    <dgm:pt modelId="{07FF691A-F4A6-4D25-B8DE-3D92F3F3CBC5}" type="pres">
      <dgm:prSet presAssocID="{FC7AB080-88F2-45D7-B6DC-13CC1E1453EB}" presName="hierChild6" presStyleCnt="0"/>
      <dgm:spPr/>
    </dgm:pt>
    <dgm:pt modelId="{E63DC517-CDCA-4DE9-A9D8-4AAFFFFB2821}" type="pres">
      <dgm:prSet presAssocID="{FC7AB080-88F2-45D7-B6DC-13CC1E1453EB}" presName="hierChild7" presStyleCnt="0"/>
      <dgm:spPr/>
    </dgm:pt>
  </dgm:ptLst>
  <dgm:cxnLst>
    <dgm:cxn modelId="{CDB3251B-FBB1-40D3-BAC1-4A36413F589D}" type="presOf" srcId="{98FDAE4B-F64E-47E1-A1CA-FDFF3B6D6A35}" destId="{96885E00-80A5-4F48-B9BF-6C4FFFC35957}" srcOrd="0" destOrd="0" presId="urn:microsoft.com/office/officeart/2005/8/layout/orgChart1"/>
    <dgm:cxn modelId="{0DF10DA2-D051-4E35-BB2F-2F6654523C0C}" type="presOf" srcId="{98FDAE4B-F64E-47E1-A1CA-FDFF3B6D6A35}" destId="{52A334C3-376C-4C81-9CEF-5DD39C3295BD}" srcOrd="1" destOrd="0" presId="urn:microsoft.com/office/officeart/2005/8/layout/orgChart1"/>
    <dgm:cxn modelId="{97305CA7-124C-4579-95D3-11DF31AD7851}" type="presOf" srcId="{32C6FF6B-B74B-463A-8DF9-76F91C492B50}" destId="{E3236E7E-580F-43E6-B2B2-E85E0A88CAA8}" srcOrd="1" destOrd="0" presId="urn:microsoft.com/office/officeart/2005/8/layout/orgChart1"/>
    <dgm:cxn modelId="{9ECCDE5A-E794-47CA-9296-E886A26D8903}" srcId="{B7832F0F-1212-46C4-8578-30FF5A0B81C9}" destId="{FC7AB080-88F2-45D7-B6DC-13CC1E1453EB}" srcOrd="5" destOrd="0" parTransId="{9C2E7E6D-CC84-4D8E-A3E5-DD357CBF9CC7}" sibTransId="{B7713A72-D652-43E2-8858-B73D4364FB97}"/>
    <dgm:cxn modelId="{09FE448E-3FE6-43E6-9DD1-D5822A143BE3}" type="presOf" srcId="{CB0075AD-FEEE-4E63-80A7-E0027B67213E}" destId="{2F90B4EA-9A2C-40A6-A36E-ED7100C31A6C}" srcOrd="0" destOrd="0" presId="urn:microsoft.com/office/officeart/2005/8/layout/orgChart1"/>
    <dgm:cxn modelId="{D4710072-CF30-41D7-A861-ECAEBC0E13A4}" srcId="{98FDAE4B-F64E-47E1-A1CA-FDFF3B6D6A35}" destId="{22F51C9B-D1AF-442E-B5C0-91098DD9FEA3}" srcOrd="0" destOrd="0" parTransId="{159D7C1B-7A9B-42E8-B125-5AB9E1DDAE3C}" sibTransId="{2FF81F60-550F-4788-8DE4-67703015638B}"/>
    <dgm:cxn modelId="{A6ED411A-33FD-4A1B-97F3-B8B070A6D897}" type="presOf" srcId="{68B8E327-0196-425C-8BD3-A3732F836696}" destId="{DC1919A9-0CDE-4667-81A8-7E7C0E7C6F86}" srcOrd="1" destOrd="0" presId="urn:microsoft.com/office/officeart/2005/8/layout/orgChart1"/>
    <dgm:cxn modelId="{ADFD841F-17B4-4017-936F-267FF9E7C9E4}" type="presOf" srcId="{B7832F0F-1212-46C4-8578-30FF5A0B81C9}" destId="{9DD65E5A-FDA6-4AB1-A4BF-FD655E3ADBCD}" srcOrd="1" destOrd="0" presId="urn:microsoft.com/office/officeart/2005/8/layout/orgChart1"/>
    <dgm:cxn modelId="{B10705DC-8A7F-45F6-A0E6-B75317CBEE3F}" srcId="{515306F0-6524-4298-907D-F0658908FB1A}" destId="{D61DC4AB-986F-4A1A-96E3-27F0D9CCFCA7}" srcOrd="0" destOrd="0" parTransId="{CB0075AD-FEEE-4E63-80A7-E0027B67213E}" sibTransId="{4D559872-F9FA-4FF5-B55E-A2ADF9A9FA25}"/>
    <dgm:cxn modelId="{B915A225-7E1A-479C-9D70-85B9E8AB03ED}" srcId="{B7832F0F-1212-46C4-8578-30FF5A0B81C9}" destId="{33BBF48F-91A3-4A78-901D-4D4494A8E468}" srcOrd="3" destOrd="0" parTransId="{DDE91618-2FC1-477A-82D0-77076AA1B32A}" sibTransId="{AE86F0D0-BD6D-481B-BE96-41CFEC182B19}"/>
    <dgm:cxn modelId="{E5410B10-C889-4C23-99EF-96DDC87E213B}" type="presOf" srcId="{DDE91618-2FC1-477A-82D0-77076AA1B32A}" destId="{2712F4BB-EA13-4CD3-A9C8-1189E1850565}" srcOrd="0" destOrd="0" presId="urn:microsoft.com/office/officeart/2005/8/layout/orgChart1"/>
    <dgm:cxn modelId="{CCB59AD4-8DF1-4D97-B7D1-F6025D22D83F}" type="presOf" srcId="{9C2E7E6D-CC84-4D8E-A3E5-DD357CBF9CC7}" destId="{B1CAFE26-DD3B-4273-81A6-97AA76927AC6}" srcOrd="0" destOrd="0" presId="urn:microsoft.com/office/officeart/2005/8/layout/orgChart1"/>
    <dgm:cxn modelId="{AEDB2E88-E0F4-48E9-9BD8-CC74FD9AC963}" type="presOf" srcId="{035FE23B-6188-4665-8500-E6D81AFAA0A3}" destId="{1306FF0C-D636-4235-8A84-4637BFFFE580}" srcOrd="0" destOrd="0" presId="urn:microsoft.com/office/officeart/2005/8/layout/orgChart1"/>
    <dgm:cxn modelId="{09074F83-2FB2-410F-9E54-4121DFDBBF0A}" type="presOf" srcId="{495CF92F-C609-49B8-9134-5AD5F61AF9FC}" destId="{14BC8929-B462-4B06-8450-CFD492F4599D}" srcOrd="0" destOrd="0" presId="urn:microsoft.com/office/officeart/2005/8/layout/orgChart1"/>
    <dgm:cxn modelId="{FE2B92B5-D444-4BD7-9DA3-22C779A71CDF}" srcId="{B7832F0F-1212-46C4-8578-30FF5A0B81C9}" destId="{32C6FF6B-B74B-463A-8DF9-76F91C492B50}" srcOrd="4" destOrd="0" parTransId="{BBF48F24-BD1D-4779-B144-659FF2F68CA5}" sibTransId="{D479504D-F62F-4A8B-A39F-A3FD3896C4EB}"/>
    <dgm:cxn modelId="{19C9B9C5-33F1-4BE1-870A-0D16F6D0D912}" type="presOf" srcId="{FC7AB080-88F2-45D7-B6DC-13CC1E1453EB}" destId="{B1D80FA5-F05D-4582-B4DE-387B0203D427}" srcOrd="1" destOrd="0" presId="urn:microsoft.com/office/officeart/2005/8/layout/orgChart1"/>
    <dgm:cxn modelId="{2B723176-0C76-4356-A8A6-E1275205B414}" srcId="{0587455A-2559-4DA3-BAEF-F44CBE95A0A0}" destId="{B7832F0F-1212-46C4-8578-30FF5A0B81C9}" srcOrd="0" destOrd="0" parTransId="{B31294F5-70E7-408A-882C-A87741204E85}" sibTransId="{74665821-E8B6-4C53-A437-F113C53E28C1}"/>
    <dgm:cxn modelId="{85F63456-A6A5-48E0-9468-00E0D6A4BEE5}" type="presOf" srcId="{BBF48F24-BD1D-4779-B144-659FF2F68CA5}" destId="{2A3CD578-7156-4E05-BB62-0472DB1AEDAE}" srcOrd="0" destOrd="0" presId="urn:microsoft.com/office/officeart/2005/8/layout/orgChart1"/>
    <dgm:cxn modelId="{B4C2C55D-B1DC-4AF9-BCA8-8B7E36FF0311}" type="presOf" srcId="{159D7C1B-7A9B-42E8-B125-5AB9E1DDAE3C}" destId="{72660847-BBE7-4BB9-B4DE-79F0DFF44FE6}" srcOrd="0" destOrd="0" presId="urn:microsoft.com/office/officeart/2005/8/layout/orgChart1"/>
    <dgm:cxn modelId="{450D8544-A82C-4F7C-9411-B6EAC1C1ACE7}" type="presOf" srcId="{515306F0-6524-4298-907D-F0658908FB1A}" destId="{DAEE80F5-1E60-4D13-9F7B-5BB2E396DFEF}" srcOrd="1" destOrd="0" presId="urn:microsoft.com/office/officeart/2005/8/layout/orgChart1"/>
    <dgm:cxn modelId="{CF328DC2-2C14-42E2-AD47-5DE12AEF3365}" type="presOf" srcId="{AA2EAA5B-BFE4-4D9C-B2F0-43D00D30D087}" destId="{0718630F-1EA2-4C6C-9F1D-DB91C84F6589}" srcOrd="0" destOrd="0" presId="urn:microsoft.com/office/officeart/2005/8/layout/orgChart1"/>
    <dgm:cxn modelId="{F7716D22-A1F7-4B57-931E-706C3113230D}" type="presOf" srcId="{68B8E327-0196-425C-8BD3-A3732F836696}" destId="{B17959DA-DF80-438C-8076-88C50587E8CC}" srcOrd="0" destOrd="0" presId="urn:microsoft.com/office/officeart/2005/8/layout/orgChart1"/>
    <dgm:cxn modelId="{0E6CB15E-E31D-4A72-8C0B-B2FE13EADA8A}" type="presOf" srcId="{32C6FF6B-B74B-463A-8DF9-76F91C492B50}" destId="{2D2D06EC-8CF2-4E96-A343-1E85F420945A}" srcOrd="0" destOrd="0" presId="urn:microsoft.com/office/officeart/2005/8/layout/orgChart1"/>
    <dgm:cxn modelId="{86C4240E-2143-4690-B7F0-7D7B2592663A}" srcId="{B7832F0F-1212-46C4-8578-30FF5A0B81C9}" destId="{68B8E327-0196-425C-8BD3-A3732F836696}" srcOrd="0" destOrd="0" parTransId="{035FE23B-6188-4665-8500-E6D81AFAA0A3}" sibTransId="{980850B7-2285-4B1B-879A-5206F117D7F8}"/>
    <dgm:cxn modelId="{03DD1D47-39B6-44DD-80B8-15FA4335F28F}" type="presOf" srcId="{D61DC4AB-986F-4A1A-96E3-27F0D9CCFCA7}" destId="{81F4A2C9-8077-41E3-B855-4D0C2E335C3A}" srcOrd="1" destOrd="0" presId="urn:microsoft.com/office/officeart/2005/8/layout/orgChart1"/>
    <dgm:cxn modelId="{226E0D7E-AE38-4A62-BE10-81099EB1ED08}" type="presOf" srcId="{FC7AB080-88F2-45D7-B6DC-13CC1E1453EB}" destId="{F7920850-89BD-4469-A119-627DA5BEAE17}" srcOrd="0" destOrd="0" presId="urn:microsoft.com/office/officeart/2005/8/layout/orgChart1"/>
    <dgm:cxn modelId="{EFC3EA5B-B1FD-41B0-9248-89561E1518E1}" type="presOf" srcId="{0587455A-2559-4DA3-BAEF-F44CBE95A0A0}" destId="{5E444B60-14DA-4D3C-9C19-67177602A620}" srcOrd="0" destOrd="0" presId="urn:microsoft.com/office/officeart/2005/8/layout/orgChart1"/>
    <dgm:cxn modelId="{91BA1DFF-9B1C-4D39-8720-487668328D58}" type="presOf" srcId="{33BBF48F-91A3-4A78-901D-4D4494A8E468}" destId="{A4D18F38-AD44-4E1F-9584-3BAF96A3CFD3}" srcOrd="0" destOrd="0" presId="urn:microsoft.com/office/officeart/2005/8/layout/orgChart1"/>
    <dgm:cxn modelId="{5DC36D6C-90C0-47B8-AD71-21509CA43B5A}" srcId="{B7832F0F-1212-46C4-8578-30FF5A0B81C9}" destId="{515306F0-6524-4298-907D-F0658908FB1A}" srcOrd="1" destOrd="0" parTransId="{AA2EAA5B-BFE4-4D9C-B2F0-43D00D30D087}" sibTransId="{0FA0E11E-56B5-4E84-B69F-00F02497E45C}"/>
    <dgm:cxn modelId="{F447EF13-B9C0-49CE-BAF1-CA8FB2CDFF30}" type="presOf" srcId="{22F51C9B-D1AF-442E-B5C0-91098DD9FEA3}" destId="{DDA7284D-A415-4CAF-AB16-B2F6E5B45959}" srcOrd="1" destOrd="0" presId="urn:microsoft.com/office/officeart/2005/8/layout/orgChart1"/>
    <dgm:cxn modelId="{D43EC5F1-54EB-4340-8A51-B52E24E22829}" srcId="{B7832F0F-1212-46C4-8578-30FF5A0B81C9}" destId="{98FDAE4B-F64E-47E1-A1CA-FDFF3B6D6A35}" srcOrd="2" destOrd="0" parTransId="{495CF92F-C609-49B8-9134-5AD5F61AF9FC}" sibTransId="{85460E83-589A-47F1-B54C-CE99E9054FD6}"/>
    <dgm:cxn modelId="{0304C3E9-970B-48A9-9723-4CC09E15C9F3}" type="presOf" srcId="{B7832F0F-1212-46C4-8578-30FF5A0B81C9}" destId="{47957FC1-22AA-46CF-A066-94E43A85321E}" srcOrd="0" destOrd="0" presId="urn:microsoft.com/office/officeart/2005/8/layout/orgChart1"/>
    <dgm:cxn modelId="{11A280D0-B57D-42AA-9C60-85FCD6EAA7A3}" type="presOf" srcId="{33BBF48F-91A3-4A78-901D-4D4494A8E468}" destId="{2383BA18-6E8A-4737-8169-D1DEC3491046}" srcOrd="1" destOrd="0" presId="urn:microsoft.com/office/officeart/2005/8/layout/orgChart1"/>
    <dgm:cxn modelId="{D47BA8DB-6097-4E2E-86AE-FAE55E0FC989}" type="presOf" srcId="{515306F0-6524-4298-907D-F0658908FB1A}" destId="{E5A80C6E-1F15-45A1-ABB7-6AEFCAECE295}" srcOrd="0" destOrd="0" presId="urn:microsoft.com/office/officeart/2005/8/layout/orgChart1"/>
    <dgm:cxn modelId="{B051C4F4-F68B-4C4D-B7DE-50C22DA1076D}" type="presOf" srcId="{22F51C9B-D1AF-442E-B5C0-91098DD9FEA3}" destId="{36904B1B-D0DB-4868-B06B-82A865548E67}" srcOrd="0" destOrd="0" presId="urn:microsoft.com/office/officeart/2005/8/layout/orgChart1"/>
    <dgm:cxn modelId="{972831ED-3C36-423B-B6BE-EA09C5B85160}" type="presOf" srcId="{D61DC4AB-986F-4A1A-96E3-27F0D9CCFCA7}" destId="{0A68D4D8-30E9-471D-8848-BB82E1DC6193}" srcOrd="0" destOrd="0" presId="urn:microsoft.com/office/officeart/2005/8/layout/orgChart1"/>
    <dgm:cxn modelId="{4705D121-DA78-4211-ABDB-08AEED58B3EB}" type="presParOf" srcId="{5E444B60-14DA-4D3C-9C19-67177602A620}" destId="{17B89CAF-568F-4FD9-9BA7-09176DB41510}" srcOrd="0" destOrd="0" presId="urn:microsoft.com/office/officeart/2005/8/layout/orgChart1"/>
    <dgm:cxn modelId="{DBD156AE-6591-4968-9AEC-71412C61533C}" type="presParOf" srcId="{17B89CAF-568F-4FD9-9BA7-09176DB41510}" destId="{4D3B680E-B692-45DD-BFAC-1FD332EB2A10}" srcOrd="0" destOrd="0" presId="urn:microsoft.com/office/officeart/2005/8/layout/orgChart1"/>
    <dgm:cxn modelId="{E7E7061C-8C1F-4FA4-9482-B1539FDD4159}" type="presParOf" srcId="{4D3B680E-B692-45DD-BFAC-1FD332EB2A10}" destId="{47957FC1-22AA-46CF-A066-94E43A85321E}" srcOrd="0" destOrd="0" presId="urn:microsoft.com/office/officeart/2005/8/layout/orgChart1"/>
    <dgm:cxn modelId="{A65C794A-F871-4A97-BFF4-9DE7DF5C8815}" type="presParOf" srcId="{4D3B680E-B692-45DD-BFAC-1FD332EB2A10}" destId="{9DD65E5A-FDA6-4AB1-A4BF-FD655E3ADBCD}" srcOrd="1" destOrd="0" presId="urn:microsoft.com/office/officeart/2005/8/layout/orgChart1"/>
    <dgm:cxn modelId="{AA0F9912-4817-4FC4-B533-F5EC7E5DCAB7}" type="presParOf" srcId="{17B89CAF-568F-4FD9-9BA7-09176DB41510}" destId="{71F7808C-767E-44F4-8C79-8BA5A3A2B3BB}" srcOrd="1" destOrd="0" presId="urn:microsoft.com/office/officeart/2005/8/layout/orgChart1"/>
    <dgm:cxn modelId="{4DFCD49E-E230-4356-A719-310374BCCC81}" type="presParOf" srcId="{17B89CAF-568F-4FD9-9BA7-09176DB41510}" destId="{F875F322-DF9A-4B8E-A3C7-8B7150A59D4C}" srcOrd="2" destOrd="0" presId="urn:microsoft.com/office/officeart/2005/8/layout/orgChart1"/>
    <dgm:cxn modelId="{3B364035-4979-41F3-974F-7CDC074EE5E5}" type="presParOf" srcId="{F875F322-DF9A-4B8E-A3C7-8B7150A59D4C}" destId="{1306FF0C-D636-4235-8A84-4637BFFFE580}" srcOrd="0" destOrd="0" presId="urn:microsoft.com/office/officeart/2005/8/layout/orgChart1"/>
    <dgm:cxn modelId="{576B1933-3E8C-4E56-AAE8-B714A22A1975}" type="presParOf" srcId="{F875F322-DF9A-4B8E-A3C7-8B7150A59D4C}" destId="{5CC51D4F-DF7F-44E2-913E-FEE16ADC3950}" srcOrd="1" destOrd="0" presId="urn:microsoft.com/office/officeart/2005/8/layout/orgChart1"/>
    <dgm:cxn modelId="{512B292D-C195-48B7-B3A6-0D636E28B76E}" type="presParOf" srcId="{5CC51D4F-DF7F-44E2-913E-FEE16ADC3950}" destId="{E8434D44-133B-4F82-8A56-389F0109905A}" srcOrd="0" destOrd="0" presId="urn:microsoft.com/office/officeart/2005/8/layout/orgChart1"/>
    <dgm:cxn modelId="{D8A52A98-F7C5-48DB-97A2-035E58863D63}" type="presParOf" srcId="{E8434D44-133B-4F82-8A56-389F0109905A}" destId="{B17959DA-DF80-438C-8076-88C50587E8CC}" srcOrd="0" destOrd="0" presId="urn:microsoft.com/office/officeart/2005/8/layout/orgChart1"/>
    <dgm:cxn modelId="{B3E3999B-B447-4AA3-A985-1B8639C51014}" type="presParOf" srcId="{E8434D44-133B-4F82-8A56-389F0109905A}" destId="{DC1919A9-0CDE-4667-81A8-7E7C0E7C6F86}" srcOrd="1" destOrd="0" presId="urn:microsoft.com/office/officeart/2005/8/layout/orgChart1"/>
    <dgm:cxn modelId="{46A82D68-1188-45A5-BDD8-070CE2208BD1}" type="presParOf" srcId="{5CC51D4F-DF7F-44E2-913E-FEE16ADC3950}" destId="{A196591A-34FC-4BF8-93F8-1845272ADA97}" srcOrd="1" destOrd="0" presId="urn:microsoft.com/office/officeart/2005/8/layout/orgChart1"/>
    <dgm:cxn modelId="{DE9BD27C-61B7-4D04-9D77-57945989E69C}" type="presParOf" srcId="{5CC51D4F-DF7F-44E2-913E-FEE16ADC3950}" destId="{ECCCDCF5-6837-4923-B2F9-8329BA4FDE7A}" srcOrd="2" destOrd="0" presId="urn:microsoft.com/office/officeart/2005/8/layout/orgChart1"/>
    <dgm:cxn modelId="{E7E83A60-1EB8-49C8-A637-71ECAAB96314}" type="presParOf" srcId="{F875F322-DF9A-4B8E-A3C7-8B7150A59D4C}" destId="{0718630F-1EA2-4C6C-9F1D-DB91C84F6589}" srcOrd="2" destOrd="0" presId="urn:microsoft.com/office/officeart/2005/8/layout/orgChart1"/>
    <dgm:cxn modelId="{9C1FB8C7-61B5-4D7B-A4FE-3DD521849A8F}" type="presParOf" srcId="{F875F322-DF9A-4B8E-A3C7-8B7150A59D4C}" destId="{E998EACF-1086-40C9-B08F-1B0CFB8FE39B}" srcOrd="3" destOrd="0" presId="urn:microsoft.com/office/officeart/2005/8/layout/orgChart1"/>
    <dgm:cxn modelId="{1F522036-0241-4764-9CB9-C49C68433ED2}" type="presParOf" srcId="{E998EACF-1086-40C9-B08F-1B0CFB8FE39B}" destId="{9B95E428-8F1E-42BB-A899-613EF83AD6E1}" srcOrd="0" destOrd="0" presId="urn:microsoft.com/office/officeart/2005/8/layout/orgChart1"/>
    <dgm:cxn modelId="{29D51965-3BA8-4994-8CD8-FC473FC2DB00}" type="presParOf" srcId="{9B95E428-8F1E-42BB-A899-613EF83AD6E1}" destId="{E5A80C6E-1F15-45A1-ABB7-6AEFCAECE295}" srcOrd="0" destOrd="0" presId="urn:microsoft.com/office/officeart/2005/8/layout/orgChart1"/>
    <dgm:cxn modelId="{DB521732-A8C2-42BC-9FFA-4926E6C7CBC5}" type="presParOf" srcId="{9B95E428-8F1E-42BB-A899-613EF83AD6E1}" destId="{DAEE80F5-1E60-4D13-9F7B-5BB2E396DFEF}" srcOrd="1" destOrd="0" presId="urn:microsoft.com/office/officeart/2005/8/layout/orgChart1"/>
    <dgm:cxn modelId="{85F86149-C581-4A90-93D3-FF346EF4F489}" type="presParOf" srcId="{E998EACF-1086-40C9-B08F-1B0CFB8FE39B}" destId="{51883878-3394-43AF-8C28-106BFA4E90BE}" srcOrd="1" destOrd="0" presId="urn:microsoft.com/office/officeart/2005/8/layout/orgChart1"/>
    <dgm:cxn modelId="{9F4A6CF8-2933-4F99-B13B-D40882A264D3}" type="presParOf" srcId="{E998EACF-1086-40C9-B08F-1B0CFB8FE39B}" destId="{8F4B1277-EE4F-4D2E-A07E-BF37670757DF}" srcOrd="2" destOrd="0" presId="urn:microsoft.com/office/officeart/2005/8/layout/orgChart1"/>
    <dgm:cxn modelId="{1CED4A2C-A601-4629-A6AD-00BD527B4881}" type="presParOf" srcId="{8F4B1277-EE4F-4D2E-A07E-BF37670757DF}" destId="{2F90B4EA-9A2C-40A6-A36E-ED7100C31A6C}" srcOrd="0" destOrd="0" presId="urn:microsoft.com/office/officeart/2005/8/layout/orgChart1"/>
    <dgm:cxn modelId="{A3994415-E253-43AA-B55D-110541B799F1}" type="presParOf" srcId="{8F4B1277-EE4F-4D2E-A07E-BF37670757DF}" destId="{1D207A82-B7AD-4E37-B003-E9A4B9412819}" srcOrd="1" destOrd="0" presId="urn:microsoft.com/office/officeart/2005/8/layout/orgChart1"/>
    <dgm:cxn modelId="{D8AACA01-8CCB-450B-B6BE-A7B5E42478C7}" type="presParOf" srcId="{1D207A82-B7AD-4E37-B003-E9A4B9412819}" destId="{F0CA46B3-8478-4365-9455-9B7889730840}" srcOrd="0" destOrd="0" presId="urn:microsoft.com/office/officeart/2005/8/layout/orgChart1"/>
    <dgm:cxn modelId="{821EAD8F-A13A-4551-B13F-658236BA5544}" type="presParOf" srcId="{F0CA46B3-8478-4365-9455-9B7889730840}" destId="{0A68D4D8-30E9-471D-8848-BB82E1DC6193}" srcOrd="0" destOrd="0" presId="urn:microsoft.com/office/officeart/2005/8/layout/orgChart1"/>
    <dgm:cxn modelId="{0CF64F55-F12B-4F3A-8227-3770D70FF3A1}" type="presParOf" srcId="{F0CA46B3-8478-4365-9455-9B7889730840}" destId="{81F4A2C9-8077-41E3-B855-4D0C2E335C3A}" srcOrd="1" destOrd="0" presId="urn:microsoft.com/office/officeart/2005/8/layout/orgChart1"/>
    <dgm:cxn modelId="{2CB20BC0-6187-433D-90BB-D00D044678F6}" type="presParOf" srcId="{1D207A82-B7AD-4E37-B003-E9A4B9412819}" destId="{5775BF75-C631-47A4-9E99-1A40F707673B}" srcOrd="1" destOrd="0" presId="urn:microsoft.com/office/officeart/2005/8/layout/orgChart1"/>
    <dgm:cxn modelId="{A9E1C6F2-F8F4-4BF8-A83E-F9AC2E21AC68}" type="presParOf" srcId="{1D207A82-B7AD-4E37-B003-E9A4B9412819}" destId="{8E6FBF15-8B65-4CF9-8F26-B4E44364C0AC}" srcOrd="2" destOrd="0" presId="urn:microsoft.com/office/officeart/2005/8/layout/orgChart1"/>
    <dgm:cxn modelId="{92D89774-AFD4-443F-AE66-2617AB690418}" type="presParOf" srcId="{F875F322-DF9A-4B8E-A3C7-8B7150A59D4C}" destId="{14BC8929-B462-4B06-8450-CFD492F4599D}" srcOrd="4" destOrd="0" presId="urn:microsoft.com/office/officeart/2005/8/layout/orgChart1"/>
    <dgm:cxn modelId="{9F1BF7EB-5A0F-4FFF-9E61-03758BD95935}" type="presParOf" srcId="{F875F322-DF9A-4B8E-A3C7-8B7150A59D4C}" destId="{931D9A9F-70C9-43E7-AD20-EC89A6DF73AC}" srcOrd="5" destOrd="0" presId="urn:microsoft.com/office/officeart/2005/8/layout/orgChart1"/>
    <dgm:cxn modelId="{414A1206-FB62-4E10-B232-64F2BE2C9033}" type="presParOf" srcId="{931D9A9F-70C9-43E7-AD20-EC89A6DF73AC}" destId="{54290832-7E3F-44F9-B0E1-84222EC60571}" srcOrd="0" destOrd="0" presId="urn:microsoft.com/office/officeart/2005/8/layout/orgChart1"/>
    <dgm:cxn modelId="{B36F59DB-F505-4D41-A285-3B656F4CBC09}" type="presParOf" srcId="{54290832-7E3F-44F9-B0E1-84222EC60571}" destId="{96885E00-80A5-4F48-B9BF-6C4FFFC35957}" srcOrd="0" destOrd="0" presId="urn:microsoft.com/office/officeart/2005/8/layout/orgChart1"/>
    <dgm:cxn modelId="{E023F5FE-FA12-4DDE-884B-1F082A439710}" type="presParOf" srcId="{54290832-7E3F-44F9-B0E1-84222EC60571}" destId="{52A334C3-376C-4C81-9CEF-5DD39C3295BD}" srcOrd="1" destOrd="0" presId="urn:microsoft.com/office/officeart/2005/8/layout/orgChart1"/>
    <dgm:cxn modelId="{8DC68BD7-96F8-476E-AB70-D51CAF0A53AB}" type="presParOf" srcId="{931D9A9F-70C9-43E7-AD20-EC89A6DF73AC}" destId="{5C6A5EB3-C2D4-41D5-946E-680DF494C837}" srcOrd="1" destOrd="0" presId="urn:microsoft.com/office/officeart/2005/8/layout/orgChart1"/>
    <dgm:cxn modelId="{5F4340A2-0A63-450B-9E8F-A9BA8C8800D7}" type="presParOf" srcId="{5C6A5EB3-C2D4-41D5-946E-680DF494C837}" destId="{72660847-BBE7-4BB9-B4DE-79F0DFF44FE6}" srcOrd="0" destOrd="0" presId="urn:microsoft.com/office/officeart/2005/8/layout/orgChart1"/>
    <dgm:cxn modelId="{5CA9B71E-22B3-481A-ACB3-84365564A759}" type="presParOf" srcId="{5C6A5EB3-C2D4-41D5-946E-680DF494C837}" destId="{A60FDE86-CDA5-43EE-96FC-FC5292C026D0}" srcOrd="1" destOrd="0" presId="urn:microsoft.com/office/officeart/2005/8/layout/orgChart1"/>
    <dgm:cxn modelId="{5E311730-1D4B-44B2-9A3D-18C56AB78F91}" type="presParOf" srcId="{A60FDE86-CDA5-43EE-96FC-FC5292C026D0}" destId="{DD81E498-EC4C-41D8-923E-5AFEA32724E5}" srcOrd="0" destOrd="0" presId="urn:microsoft.com/office/officeart/2005/8/layout/orgChart1"/>
    <dgm:cxn modelId="{E8958AE9-D4F2-499F-922F-A751F7A779EC}" type="presParOf" srcId="{DD81E498-EC4C-41D8-923E-5AFEA32724E5}" destId="{36904B1B-D0DB-4868-B06B-82A865548E67}" srcOrd="0" destOrd="0" presId="urn:microsoft.com/office/officeart/2005/8/layout/orgChart1"/>
    <dgm:cxn modelId="{3B436C94-519E-4CB9-853F-9A88540863BF}" type="presParOf" srcId="{DD81E498-EC4C-41D8-923E-5AFEA32724E5}" destId="{DDA7284D-A415-4CAF-AB16-B2F6E5B45959}" srcOrd="1" destOrd="0" presId="urn:microsoft.com/office/officeart/2005/8/layout/orgChart1"/>
    <dgm:cxn modelId="{4BDB4ED8-2C53-4427-B500-DABD12FB7054}" type="presParOf" srcId="{A60FDE86-CDA5-43EE-96FC-FC5292C026D0}" destId="{FD0DEAFA-2F69-4AC1-8D69-6B67F426A2F7}" srcOrd="1" destOrd="0" presId="urn:microsoft.com/office/officeart/2005/8/layout/orgChart1"/>
    <dgm:cxn modelId="{B8FCCACF-817E-411C-B27F-2D057CD01BD0}" type="presParOf" srcId="{A60FDE86-CDA5-43EE-96FC-FC5292C026D0}" destId="{937ADFD2-5517-479B-9B15-3FD6A6866BF7}" srcOrd="2" destOrd="0" presId="urn:microsoft.com/office/officeart/2005/8/layout/orgChart1"/>
    <dgm:cxn modelId="{7E469211-D426-4754-8E52-37F564D7B3D3}" type="presParOf" srcId="{931D9A9F-70C9-43E7-AD20-EC89A6DF73AC}" destId="{9B0684BE-C492-49D5-8DA2-EBAAD5F54A41}" srcOrd="2" destOrd="0" presId="urn:microsoft.com/office/officeart/2005/8/layout/orgChart1"/>
    <dgm:cxn modelId="{2A084E27-8B6E-47FF-B565-6AB0F7C217A8}" type="presParOf" srcId="{F875F322-DF9A-4B8E-A3C7-8B7150A59D4C}" destId="{2712F4BB-EA13-4CD3-A9C8-1189E1850565}" srcOrd="6" destOrd="0" presId="urn:microsoft.com/office/officeart/2005/8/layout/orgChart1"/>
    <dgm:cxn modelId="{E905AAC1-A733-4E84-AC2E-A7262D40954C}" type="presParOf" srcId="{F875F322-DF9A-4B8E-A3C7-8B7150A59D4C}" destId="{A77163BC-30C4-4127-9611-4D956D7CC2BD}" srcOrd="7" destOrd="0" presId="urn:microsoft.com/office/officeart/2005/8/layout/orgChart1"/>
    <dgm:cxn modelId="{3C4CB84F-0FA5-465A-B3AB-9E78035BAEDA}" type="presParOf" srcId="{A77163BC-30C4-4127-9611-4D956D7CC2BD}" destId="{1EF637A1-9B12-4E54-B9EA-C1210927B8D3}" srcOrd="0" destOrd="0" presId="urn:microsoft.com/office/officeart/2005/8/layout/orgChart1"/>
    <dgm:cxn modelId="{FC24CA53-7FA8-48CC-8A68-F03C7850979D}" type="presParOf" srcId="{1EF637A1-9B12-4E54-B9EA-C1210927B8D3}" destId="{A4D18F38-AD44-4E1F-9584-3BAF96A3CFD3}" srcOrd="0" destOrd="0" presId="urn:microsoft.com/office/officeart/2005/8/layout/orgChart1"/>
    <dgm:cxn modelId="{12F128A4-280B-4424-9E20-2A5438CAD00F}" type="presParOf" srcId="{1EF637A1-9B12-4E54-B9EA-C1210927B8D3}" destId="{2383BA18-6E8A-4737-8169-D1DEC3491046}" srcOrd="1" destOrd="0" presId="urn:microsoft.com/office/officeart/2005/8/layout/orgChart1"/>
    <dgm:cxn modelId="{C2DC85D1-ECCF-41FA-AE79-5DEDAA459D6E}" type="presParOf" srcId="{A77163BC-30C4-4127-9611-4D956D7CC2BD}" destId="{0ED70A09-1242-4157-B84D-34313BDA32F2}" srcOrd="1" destOrd="0" presId="urn:microsoft.com/office/officeart/2005/8/layout/orgChart1"/>
    <dgm:cxn modelId="{0F87B9CA-0BAC-4A69-9D4D-CE5D4D899DA3}" type="presParOf" srcId="{A77163BC-30C4-4127-9611-4D956D7CC2BD}" destId="{6D64665D-66F8-4E86-8AC2-23C87A771641}" srcOrd="2" destOrd="0" presId="urn:microsoft.com/office/officeart/2005/8/layout/orgChart1"/>
    <dgm:cxn modelId="{C9FCCD55-6B63-45C0-AE5F-6F6C1863826F}" type="presParOf" srcId="{F875F322-DF9A-4B8E-A3C7-8B7150A59D4C}" destId="{2A3CD578-7156-4E05-BB62-0472DB1AEDAE}" srcOrd="8" destOrd="0" presId="urn:microsoft.com/office/officeart/2005/8/layout/orgChart1"/>
    <dgm:cxn modelId="{08FAE008-5482-4B02-8E69-3DF53AA7208A}" type="presParOf" srcId="{F875F322-DF9A-4B8E-A3C7-8B7150A59D4C}" destId="{BACC38D4-6B19-4A7F-B352-906ED15132FD}" srcOrd="9" destOrd="0" presId="urn:microsoft.com/office/officeart/2005/8/layout/orgChart1"/>
    <dgm:cxn modelId="{E43D54F9-E7A3-4222-8A17-CBDF85CE2645}" type="presParOf" srcId="{BACC38D4-6B19-4A7F-B352-906ED15132FD}" destId="{FAB86B93-19CF-4BBE-9CB5-BE59ECC86917}" srcOrd="0" destOrd="0" presId="urn:microsoft.com/office/officeart/2005/8/layout/orgChart1"/>
    <dgm:cxn modelId="{FCC03C4D-8504-4B39-8A51-ECE27D80B9CB}" type="presParOf" srcId="{FAB86B93-19CF-4BBE-9CB5-BE59ECC86917}" destId="{2D2D06EC-8CF2-4E96-A343-1E85F420945A}" srcOrd="0" destOrd="0" presId="urn:microsoft.com/office/officeart/2005/8/layout/orgChart1"/>
    <dgm:cxn modelId="{41055DAF-67EB-4174-9523-A93D1FAC891E}" type="presParOf" srcId="{FAB86B93-19CF-4BBE-9CB5-BE59ECC86917}" destId="{E3236E7E-580F-43E6-B2B2-E85E0A88CAA8}" srcOrd="1" destOrd="0" presId="urn:microsoft.com/office/officeart/2005/8/layout/orgChart1"/>
    <dgm:cxn modelId="{34AE06CA-382B-4A9C-85BE-2DB4F7B661F9}" type="presParOf" srcId="{BACC38D4-6B19-4A7F-B352-906ED15132FD}" destId="{C90DEC6E-3CC8-4D0F-A3B1-AA2E3597F1F2}" srcOrd="1" destOrd="0" presId="urn:microsoft.com/office/officeart/2005/8/layout/orgChart1"/>
    <dgm:cxn modelId="{54C27425-763B-41D1-B5FB-E68C7BAFE8D8}" type="presParOf" srcId="{BACC38D4-6B19-4A7F-B352-906ED15132FD}" destId="{FC9EBEC6-E78D-491E-A7C1-4E431454C211}" srcOrd="2" destOrd="0" presId="urn:microsoft.com/office/officeart/2005/8/layout/orgChart1"/>
    <dgm:cxn modelId="{CA4F168C-6059-4006-A65B-A5E2A50F5761}" type="presParOf" srcId="{F875F322-DF9A-4B8E-A3C7-8B7150A59D4C}" destId="{B1CAFE26-DD3B-4273-81A6-97AA76927AC6}" srcOrd="10" destOrd="0" presId="urn:microsoft.com/office/officeart/2005/8/layout/orgChart1"/>
    <dgm:cxn modelId="{62713637-B9A4-4717-B7CA-86D765BA052E}" type="presParOf" srcId="{F875F322-DF9A-4B8E-A3C7-8B7150A59D4C}" destId="{1A4755C5-B057-4F2F-9050-F70E929EF6DA}" srcOrd="11" destOrd="0" presId="urn:microsoft.com/office/officeart/2005/8/layout/orgChart1"/>
    <dgm:cxn modelId="{B14CD08E-CB4F-439B-AFFA-97A85FBABCD1}" type="presParOf" srcId="{1A4755C5-B057-4F2F-9050-F70E929EF6DA}" destId="{CAC702C5-E071-41C9-9A98-E8909C89A10C}" srcOrd="0" destOrd="0" presId="urn:microsoft.com/office/officeart/2005/8/layout/orgChart1"/>
    <dgm:cxn modelId="{43A14D64-FC34-4E1F-857A-BDF43C60F5D6}" type="presParOf" srcId="{CAC702C5-E071-41C9-9A98-E8909C89A10C}" destId="{F7920850-89BD-4469-A119-627DA5BEAE17}" srcOrd="0" destOrd="0" presId="urn:microsoft.com/office/officeart/2005/8/layout/orgChart1"/>
    <dgm:cxn modelId="{87E6F9E5-684C-4428-A72A-43404AAB2208}" type="presParOf" srcId="{CAC702C5-E071-41C9-9A98-E8909C89A10C}" destId="{B1D80FA5-F05D-4582-B4DE-387B0203D427}" srcOrd="1" destOrd="0" presId="urn:microsoft.com/office/officeart/2005/8/layout/orgChart1"/>
    <dgm:cxn modelId="{5BF41BAD-94C7-4B61-ACEC-7C20E4C20FE5}" type="presParOf" srcId="{1A4755C5-B057-4F2F-9050-F70E929EF6DA}" destId="{07FF691A-F4A6-4D25-B8DE-3D92F3F3CBC5}" srcOrd="1" destOrd="0" presId="urn:microsoft.com/office/officeart/2005/8/layout/orgChart1"/>
    <dgm:cxn modelId="{6D69792F-7434-497C-9F6F-7AF8A1B6D360}" type="presParOf" srcId="{1A4755C5-B057-4F2F-9050-F70E929EF6DA}" destId="{E63DC517-CDCA-4DE9-A9D8-4AAFFFFB282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87455A-2559-4DA3-BAEF-F44CBE95A0A0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B7832F0F-1212-46C4-8578-30FF5A0B81C9}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Outline</a:t>
          </a:r>
          <a:endParaRPr lang="ja-JP" altLang="en-US"/>
        </a:p>
      </dgm:t>
    </dgm:pt>
    <dgm:pt modelId="{B31294F5-70E7-408A-882C-A87741204E85}" type="par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74665821-E8B6-4C53-A437-F113C53E28C1}" type="sib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68B8E327-0196-425C-8BD3-A3732F836696}" type="asst">
      <dgm:prSet phldrT="[Text]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Introduction</a:t>
          </a:r>
          <a:endParaRPr kumimoji="1" lang="ja-JP" altLang="en-US"/>
        </a:p>
      </dgm:t>
    </dgm:pt>
    <dgm:pt modelId="{980850B7-2285-4B1B-879A-5206F117D7F8}" type="sib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035FE23B-6188-4665-8500-E6D81AFAA0A3}" type="par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515306F0-6524-4298-907D-F0658908FB1A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Language Grid</a:t>
          </a:r>
          <a:endParaRPr kumimoji="1" lang="ja-JP" altLang="en-US"/>
        </a:p>
      </dgm:t>
    </dgm:pt>
    <dgm:pt modelId="{AA2EAA5B-BFE4-4D9C-B2F0-43D00D30D087}" type="par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0FA0E11E-56B5-4E84-B69F-00F02497E45C}" type="sib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D61DC4AB-986F-4A1A-96E3-27F0D9CCFCA7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Workflow</a:t>
          </a:r>
          <a:endParaRPr kumimoji="1" lang="ja-JP" altLang="en-US"/>
        </a:p>
      </dgm:t>
    </dgm:pt>
    <dgm:pt modelId="{CB0075AD-FEEE-4E63-80A7-E0027B67213E}" type="par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4D559872-F9FA-4FF5-B55E-A2ADF9A9FA25}" type="sib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98FDAE4B-F64E-47E1-A1CA-FDFF3B6D6A35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Heart of Gold</a:t>
          </a:r>
          <a:endParaRPr kumimoji="1" lang="ja-JP" altLang="en-US"/>
        </a:p>
      </dgm:t>
    </dgm:pt>
    <dgm:pt modelId="{495CF92F-C609-49B8-9134-5AD5F61AF9FC}" type="par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85460E83-589A-47F1-B54C-CE99E9054FD6}" type="sib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22F51C9B-D1AF-442E-B5C0-91098DD9FEA3}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Processing Flow</a:t>
          </a:r>
          <a:endParaRPr lang="ja-JP" altLang="en-US"/>
        </a:p>
      </dgm:t>
    </dgm:pt>
    <dgm:pt modelId="{159D7C1B-7A9B-42E8-B125-5AB9E1DDAE3C}" type="par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2FF81F60-550F-4788-8DE4-67703015638B}" type="sib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33BBF48F-91A3-4A78-901D-4D4494A8E468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Combination</a:t>
          </a:r>
          <a:endParaRPr kumimoji="1" lang="ja-JP" altLang="en-US"/>
        </a:p>
      </dgm:t>
    </dgm:pt>
    <dgm:pt modelId="{AE86F0D0-BD6D-481B-BE96-41CFEC182B19}" type="sib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DDE91618-2FC1-477A-82D0-77076AA1B32A}" type="par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32C6FF6B-B74B-463A-8DF9-76F91C492B50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Pipelining Support Service</a:t>
          </a:r>
          <a:endParaRPr kumimoji="1" lang="ja-JP" altLang="en-US"/>
        </a:p>
      </dgm:t>
    </dgm:pt>
    <dgm:pt modelId="{BBF48F24-BD1D-4779-B144-659FF2F68CA5}" type="par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D479504D-F62F-4A8B-A39F-A3FD3896C4EB}" type="sib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FC7AB080-88F2-45D7-B6DC-13CC1E1453EB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Conclusion</a:t>
          </a:r>
          <a:endParaRPr kumimoji="1" lang="ja-JP" altLang="en-US"/>
        </a:p>
      </dgm:t>
    </dgm:pt>
    <dgm:pt modelId="{9C2E7E6D-CC84-4D8E-A3E5-DD357CBF9CC7}" type="par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B7713A72-D652-43E2-8858-B73D4364FB97}" type="sib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5E444B60-14DA-4D3C-9C19-67177602A620}" type="pres">
      <dgm:prSet presAssocID="{0587455A-2559-4DA3-BAEF-F44CBE95A0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kumimoji="1" lang="ja-JP" altLang="en-US"/>
        </a:p>
      </dgm:t>
    </dgm:pt>
    <dgm:pt modelId="{17B89CAF-568F-4FD9-9BA7-09176DB41510}" type="pres">
      <dgm:prSet presAssocID="{B7832F0F-1212-46C4-8578-30FF5A0B81C9}" presName="hierRoot1" presStyleCnt="0">
        <dgm:presLayoutVars>
          <dgm:hierBranch val="init"/>
        </dgm:presLayoutVars>
      </dgm:prSet>
      <dgm:spPr/>
      <dgm:t>
        <a:bodyPr/>
        <a:lstStyle/>
        <a:p>
          <a:endParaRPr kumimoji="1" lang="ja-JP" altLang="en-US"/>
        </a:p>
      </dgm:t>
    </dgm:pt>
    <dgm:pt modelId="{4D3B680E-B692-45DD-BFAC-1FD332EB2A10}" type="pres">
      <dgm:prSet presAssocID="{B7832F0F-1212-46C4-8578-30FF5A0B81C9}" presName="rootComposite1" presStyleCnt="0"/>
      <dgm:spPr/>
      <dgm:t>
        <a:bodyPr/>
        <a:lstStyle/>
        <a:p>
          <a:endParaRPr kumimoji="1" lang="ja-JP" altLang="en-US"/>
        </a:p>
      </dgm:t>
    </dgm:pt>
    <dgm:pt modelId="{47957FC1-22AA-46CF-A066-94E43A85321E}" type="pres">
      <dgm:prSet presAssocID="{B7832F0F-1212-46C4-8578-30FF5A0B81C9}" presName="rootText1" presStyleLbl="node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kumimoji="1" lang="ja-JP" altLang="en-US"/>
        </a:p>
      </dgm:t>
    </dgm:pt>
    <dgm:pt modelId="{9DD65E5A-FDA6-4AB1-A4BF-FD655E3ADBCD}" type="pres">
      <dgm:prSet presAssocID="{B7832F0F-1212-46C4-8578-30FF5A0B81C9}" presName="rootConnector1" presStyleLbl="node1" presStyleIdx="0" presStyleCnt="0"/>
      <dgm:spPr/>
      <dgm:t>
        <a:bodyPr/>
        <a:lstStyle/>
        <a:p>
          <a:endParaRPr kumimoji="1" lang="ja-JP" altLang="en-US"/>
        </a:p>
      </dgm:t>
    </dgm:pt>
    <dgm:pt modelId="{71F7808C-767E-44F4-8C79-8BA5A3A2B3BB}" type="pres">
      <dgm:prSet presAssocID="{B7832F0F-1212-46C4-8578-30FF5A0B81C9}" presName="hierChild2" presStyleCnt="0"/>
      <dgm:spPr/>
      <dgm:t>
        <a:bodyPr/>
        <a:lstStyle/>
        <a:p>
          <a:endParaRPr kumimoji="1" lang="ja-JP" altLang="en-US"/>
        </a:p>
      </dgm:t>
    </dgm:pt>
    <dgm:pt modelId="{F875F322-DF9A-4B8E-A3C7-8B7150A59D4C}" type="pres">
      <dgm:prSet presAssocID="{B7832F0F-1212-46C4-8578-30FF5A0B81C9}" presName="hierChild3" presStyleCnt="0"/>
      <dgm:spPr/>
      <dgm:t>
        <a:bodyPr/>
        <a:lstStyle/>
        <a:p>
          <a:endParaRPr kumimoji="1" lang="ja-JP" altLang="en-US"/>
        </a:p>
      </dgm:t>
    </dgm:pt>
    <dgm:pt modelId="{1306FF0C-D636-4235-8A84-4637BFFFE580}" type="pres">
      <dgm:prSet presAssocID="{035FE23B-6188-4665-8500-E6D81AFAA0A3}" presName="Name111" presStyleLbl="parChTrans1D2" presStyleIdx="0" presStyleCnt="6"/>
      <dgm:spPr/>
      <dgm:t>
        <a:bodyPr/>
        <a:lstStyle/>
        <a:p>
          <a:endParaRPr kumimoji="1" lang="ja-JP" altLang="en-US"/>
        </a:p>
      </dgm:t>
    </dgm:pt>
    <dgm:pt modelId="{5CC51D4F-DF7F-44E2-913E-FEE16ADC3950}" type="pres">
      <dgm:prSet presAssocID="{68B8E327-0196-425C-8BD3-A3732F836696}" presName="hierRoot3" presStyleCnt="0">
        <dgm:presLayoutVars>
          <dgm:hierBranch val="init"/>
        </dgm:presLayoutVars>
      </dgm:prSet>
      <dgm:spPr/>
    </dgm:pt>
    <dgm:pt modelId="{E8434D44-133B-4F82-8A56-389F0109905A}" type="pres">
      <dgm:prSet presAssocID="{68B8E327-0196-425C-8BD3-A3732F836696}" presName="rootComposite3" presStyleCnt="0"/>
      <dgm:spPr/>
    </dgm:pt>
    <dgm:pt modelId="{B17959DA-DF80-438C-8076-88C50587E8CC}" type="pres">
      <dgm:prSet presAssocID="{68B8E327-0196-425C-8BD3-A3732F836696}" presName="rootText3" presStyleLbl="asst1" presStyleIdx="0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C1919A9-0CDE-4667-81A8-7E7C0E7C6F86}" type="pres">
      <dgm:prSet presAssocID="{68B8E327-0196-425C-8BD3-A3732F836696}" presName="rootConnector3" presStyleLbl="asst1" presStyleIdx="0" presStyleCnt="7"/>
      <dgm:spPr/>
      <dgm:t>
        <a:bodyPr/>
        <a:lstStyle/>
        <a:p>
          <a:endParaRPr kumimoji="1" lang="ja-JP" altLang="en-US"/>
        </a:p>
      </dgm:t>
    </dgm:pt>
    <dgm:pt modelId="{A196591A-34FC-4BF8-93F8-1845272ADA97}" type="pres">
      <dgm:prSet presAssocID="{68B8E327-0196-425C-8BD3-A3732F836696}" presName="hierChild6" presStyleCnt="0"/>
      <dgm:spPr/>
    </dgm:pt>
    <dgm:pt modelId="{ECCCDCF5-6837-4923-B2F9-8329BA4FDE7A}" type="pres">
      <dgm:prSet presAssocID="{68B8E327-0196-425C-8BD3-A3732F836696}" presName="hierChild7" presStyleCnt="0"/>
      <dgm:spPr/>
    </dgm:pt>
    <dgm:pt modelId="{0718630F-1EA2-4C6C-9F1D-DB91C84F6589}" type="pres">
      <dgm:prSet presAssocID="{AA2EAA5B-BFE4-4D9C-B2F0-43D00D30D087}" presName="Name111" presStyleLbl="parChTrans1D2" presStyleIdx="1" presStyleCnt="6"/>
      <dgm:spPr/>
      <dgm:t>
        <a:bodyPr/>
        <a:lstStyle/>
        <a:p>
          <a:endParaRPr kumimoji="1" lang="ja-JP" altLang="en-US"/>
        </a:p>
      </dgm:t>
    </dgm:pt>
    <dgm:pt modelId="{E998EACF-1086-40C9-B08F-1B0CFB8FE39B}" type="pres">
      <dgm:prSet presAssocID="{515306F0-6524-4298-907D-F0658908FB1A}" presName="hierRoot3" presStyleCnt="0">
        <dgm:presLayoutVars>
          <dgm:hierBranch val="init"/>
        </dgm:presLayoutVars>
      </dgm:prSet>
      <dgm:spPr/>
    </dgm:pt>
    <dgm:pt modelId="{9B95E428-8F1E-42BB-A899-613EF83AD6E1}" type="pres">
      <dgm:prSet presAssocID="{515306F0-6524-4298-907D-F0658908FB1A}" presName="rootComposite3" presStyleCnt="0"/>
      <dgm:spPr/>
    </dgm:pt>
    <dgm:pt modelId="{E5A80C6E-1F15-45A1-ABB7-6AEFCAECE295}" type="pres">
      <dgm:prSet presAssocID="{515306F0-6524-4298-907D-F0658908FB1A}" presName="rootText3" presStyleLbl="asst1" presStyleIdx="1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AEE80F5-1E60-4D13-9F7B-5BB2E396DFEF}" type="pres">
      <dgm:prSet presAssocID="{515306F0-6524-4298-907D-F0658908FB1A}" presName="rootConnector3" presStyleLbl="asst1" presStyleIdx="1" presStyleCnt="7"/>
      <dgm:spPr/>
      <dgm:t>
        <a:bodyPr/>
        <a:lstStyle/>
        <a:p>
          <a:endParaRPr kumimoji="1" lang="ja-JP" altLang="en-US"/>
        </a:p>
      </dgm:t>
    </dgm:pt>
    <dgm:pt modelId="{51883878-3394-43AF-8C28-106BFA4E90BE}" type="pres">
      <dgm:prSet presAssocID="{515306F0-6524-4298-907D-F0658908FB1A}" presName="hierChild6" presStyleCnt="0"/>
      <dgm:spPr/>
    </dgm:pt>
    <dgm:pt modelId="{8F4B1277-EE4F-4D2E-A07E-BF37670757DF}" type="pres">
      <dgm:prSet presAssocID="{515306F0-6524-4298-907D-F0658908FB1A}" presName="hierChild7" presStyleCnt="0"/>
      <dgm:spPr/>
    </dgm:pt>
    <dgm:pt modelId="{2F90B4EA-9A2C-40A6-A36E-ED7100C31A6C}" type="pres">
      <dgm:prSet presAssocID="{CB0075AD-FEEE-4E63-80A7-E0027B67213E}" presName="Name111" presStyleLbl="parChTrans1D3" presStyleIdx="0" presStyleCnt="2"/>
      <dgm:spPr/>
      <dgm:t>
        <a:bodyPr/>
        <a:lstStyle/>
        <a:p>
          <a:endParaRPr kumimoji="1" lang="ja-JP" altLang="en-US"/>
        </a:p>
      </dgm:t>
    </dgm:pt>
    <dgm:pt modelId="{1D207A82-B7AD-4E37-B003-E9A4B9412819}" type="pres">
      <dgm:prSet presAssocID="{D61DC4AB-986F-4A1A-96E3-27F0D9CCFCA7}" presName="hierRoot3" presStyleCnt="0">
        <dgm:presLayoutVars>
          <dgm:hierBranch val="init"/>
        </dgm:presLayoutVars>
      </dgm:prSet>
      <dgm:spPr/>
    </dgm:pt>
    <dgm:pt modelId="{F0CA46B3-8478-4365-9455-9B7889730840}" type="pres">
      <dgm:prSet presAssocID="{D61DC4AB-986F-4A1A-96E3-27F0D9CCFCA7}" presName="rootComposite3" presStyleCnt="0"/>
      <dgm:spPr/>
    </dgm:pt>
    <dgm:pt modelId="{0A68D4D8-30E9-471D-8848-BB82E1DC6193}" type="pres">
      <dgm:prSet presAssocID="{D61DC4AB-986F-4A1A-96E3-27F0D9CCFCA7}" presName="rootText3" presStyleLbl="asst1" presStyleIdx="2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81F4A2C9-8077-41E3-B855-4D0C2E335C3A}" type="pres">
      <dgm:prSet presAssocID="{D61DC4AB-986F-4A1A-96E3-27F0D9CCFCA7}" presName="rootConnector3" presStyleLbl="asst1" presStyleIdx="2" presStyleCnt="7"/>
      <dgm:spPr/>
      <dgm:t>
        <a:bodyPr/>
        <a:lstStyle/>
        <a:p>
          <a:endParaRPr kumimoji="1" lang="ja-JP" altLang="en-US"/>
        </a:p>
      </dgm:t>
    </dgm:pt>
    <dgm:pt modelId="{5775BF75-C631-47A4-9E99-1A40F707673B}" type="pres">
      <dgm:prSet presAssocID="{D61DC4AB-986F-4A1A-96E3-27F0D9CCFCA7}" presName="hierChild6" presStyleCnt="0"/>
      <dgm:spPr/>
    </dgm:pt>
    <dgm:pt modelId="{8E6FBF15-8B65-4CF9-8F26-B4E44364C0AC}" type="pres">
      <dgm:prSet presAssocID="{D61DC4AB-986F-4A1A-96E3-27F0D9CCFCA7}" presName="hierChild7" presStyleCnt="0"/>
      <dgm:spPr/>
    </dgm:pt>
    <dgm:pt modelId="{14BC8929-B462-4B06-8450-CFD492F4599D}" type="pres">
      <dgm:prSet presAssocID="{495CF92F-C609-49B8-9134-5AD5F61AF9FC}" presName="Name111" presStyleLbl="parChTrans1D2" presStyleIdx="2" presStyleCnt="6"/>
      <dgm:spPr/>
      <dgm:t>
        <a:bodyPr/>
        <a:lstStyle/>
        <a:p>
          <a:endParaRPr kumimoji="1" lang="ja-JP" altLang="en-US"/>
        </a:p>
      </dgm:t>
    </dgm:pt>
    <dgm:pt modelId="{931D9A9F-70C9-43E7-AD20-EC89A6DF73AC}" type="pres">
      <dgm:prSet presAssocID="{98FDAE4B-F64E-47E1-A1CA-FDFF3B6D6A35}" presName="hierRoot3" presStyleCnt="0">
        <dgm:presLayoutVars>
          <dgm:hierBranch val="init"/>
        </dgm:presLayoutVars>
      </dgm:prSet>
      <dgm:spPr/>
    </dgm:pt>
    <dgm:pt modelId="{54290832-7E3F-44F9-B0E1-84222EC60571}" type="pres">
      <dgm:prSet presAssocID="{98FDAE4B-F64E-47E1-A1CA-FDFF3B6D6A35}" presName="rootComposite3" presStyleCnt="0"/>
      <dgm:spPr/>
    </dgm:pt>
    <dgm:pt modelId="{96885E00-80A5-4F48-B9BF-6C4FFFC35957}" type="pres">
      <dgm:prSet presAssocID="{98FDAE4B-F64E-47E1-A1CA-FDFF3B6D6A35}" presName="rootText3" presStyleLbl="asst1" presStyleIdx="3" presStyleCnt="7" custLinFactY="-28572" custLinFactNeighborX="-519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52A334C3-376C-4C81-9CEF-5DD39C3295BD}" type="pres">
      <dgm:prSet presAssocID="{98FDAE4B-F64E-47E1-A1CA-FDFF3B6D6A35}" presName="rootConnector3" presStyleLbl="asst1" presStyleIdx="3" presStyleCnt="7"/>
      <dgm:spPr/>
      <dgm:t>
        <a:bodyPr/>
        <a:lstStyle/>
        <a:p>
          <a:endParaRPr kumimoji="1" lang="ja-JP" altLang="en-US"/>
        </a:p>
      </dgm:t>
    </dgm:pt>
    <dgm:pt modelId="{5C6A5EB3-C2D4-41D5-946E-680DF494C837}" type="pres">
      <dgm:prSet presAssocID="{98FDAE4B-F64E-47E1-A1CA-FDFF3B6D6A35}" presName="hierChild6" presStyleCnt="0"/>
      <dgm:spPr/>
    </dgm:pt>
    <dgm:pt modelId="{72660847-BBE7-4BB9-B4DE-79F0DFF44FE6}" type="pres">
      <dgm:prSet presAssocID="{159D7C1B-7A9B-42E8-B125-5AB9E1DDAE3C}" presName="Name37" presStyleLbl="parChTrans1D3" presStyleIdx="1" presStyleCnt="2"/>
      <dgm:spPr/>
      <dgm:t>
        <a:bodyPr/>
        <a:lstStyle/>
        <a:p>
          <a:endParaRPr kumimoji="1" lang="ja-JP" altLang="en-US"/>
        </a:p>
      </dgm:t>
    </dgm:pt>
    <dgm:pt modelId="{A60FDE86-CDA5-43EE-96FC-FC5292C026D0}" type="pres">
      <dgm:prSet presAssocID="{22F51C9B-D1AF-442E-B5C0-91098DD9FEA3}" presName="hierRoot2" presStyleCnt="0">
        <dgm:presLayoutVars>
          <dgm:hierBranch val="init"/>
        </dgm:presLayoutVars>
      </dgm:prSet>
      <dgm:spPr/>
    </dgm:pt>
    <dgm:pt modelId="{DD81E498-EC4C-41D8-923E-5AFEA32724E5}" type="pres">
      <dgm:prSet presAssocID="{22F51C9B-D1AF-442E-B5C0-91098DD9FEA3}" presName="rootComposite" presStyleCnt="0"/>
      <dgm:spPr/>
    </dgm:pt>
    <dgm:pt modelId="{36904B1B-D0DB-4868-B06B-82A865548E67}" type="pres">
      <dgm:prSet presAssocID="{22F51C9B-D1AF-442E-B5C0-91098DD9FEA3}" presName="rootText" presStyleLbl="node3" presStyleIdx="0" presStyleCnt="1" custLinFactY="-38175" custLinFactNeighborX="679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DA7284D-A415-4CAF-AB16-B2F6E5B45959}" type="pres">
      <dgm:prSet presAssocID="{22F51C9B-D1AF-442E-B5C0-91098DD9FEA3}" presName="rootConnector" presStyleLbl="node3" presStyleIdx="0" presStyleCnt="1"/>
      <dgm:spPr/>
      <dgm:t>
        <a:bodyPr/>
        <a:lstStyle/>
        <a:p>
          <a:endParaRPr kumimoji="1" lang="ja-JP" altLang="en-US"/>
        </a:p>
      </dgm:t>
    </dgm:pt>
    <dgm:pt modelId="{FD0DEAFA-2F69-4AC1-8D69-6B67F426A2F7}" type="pres">
      <dgm:prSet presAssocID="{22F51C9B-D1AF-442E-B5C0-91098DD9FEA3}" presName="hierChild4" presStyleCnt="0"/>
      <dgm:spPr/>
    </dgm:pt>
    <dgm:pt modelId="{937ADFD2-5517-479B-9B15-3FD6A6866BF7}" type="pres">
      <dgm:prSet presAssocID="{22F51C9B-D1AF-442E-B5C0-91098DD9FEA3}" presName="hierChild5" presStyleCnt="0"/>
      <dgm:spPr/>
    </dgm:pt>
    <dgm:pt modelId="{9B0684BE-C492-49D5-8DA2-EBAAD5F54A41}" type="pres">
      <dgm:prSet presAssocID="{98FDAE4B-F64E-47E1-A1CA-FDFF3B6D6A35}" presName="hierChild7" presStyleCnt="0"/>
      <dgm:spPr/>
    </dgm:pt>
    <dgm:pt modelId="{2712F4BB-EA13-4CD3-A9C8-1189E1850565}" type="pres">
      <dgm:prSet presAssocID="{DDE91618-2FC1-477A-82D0-77076AA1B32A}" presName="Name111" presStyleLbl="parChTrans1D2" presStyleIdx="3" presStyleCnt="6"/>
      <dgm:spPr/>
      <dgm:t>
        <a:bodyPr/>
        <a:lstStyle/>
        <a:p>
          <a:endParaRPr kumimoji="1" lang="ja-JP" altLang="en-US"/>
        </a:p>
      </dgm:t>
    </dgm:pt>
    <dgm:pt modelId="{A77163BC-30C4-4127-9611-4D956D7CC2BD}" type="pres">
      <dgm:prSet presAssocID="{33BBF48F-91A3-4A78-901D-4D4494A8E468}" presName="hierRoot3" presStyleCnt="0">
        <dgm:presLayoutVars>
          <dgm:hierBranch val="init"/>
        </dgm:presLayoutVars>
      </dgm:prSet>
      <dgm:spPr/>
    </dgm:pt>
    <dgm:pt modelId="{1EF637A1-9B12-4E54-B9EA-C1210927B8D3}" type="pres">
      <dgm:prSet presAssocID="{33BBF48F-91A3-4A78-901D-4D4494A8E468}" presName="rootComposite3" presStyleCnt="0"/>
      <dgm:spPr/>
    </dgm:pt>
    <dgm:pt modelId="{A4D18F38-AD44-4E1F-9584-3BAF96A3CFD3}" type="pres">
      <dgm:prSet presAssocID="{33BBF48F-91A3-4A78-901D-4D4494A8E468}" presName="rootText3" presStyleLbl="asst1" presStyleIdx="4" presStyleCnt="7" custLinFactY="36221" custLinFactNeighborX="3801" custLinFactNeighborY="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2383BA18-6E8A-4737-8169-D1DEC3491046}" type="pres">
      <dgm:prSet presAssocID="{33BBF48F-91A3-4A78-901D-4D4494A8E468}" presName="rootConnector3" presStyleLbl="asst1" presStyleIdx="4" presStyleCnt="7"/>
      <dgm:spPr/>
      <dgm:t>
        <a:bodyPr/>
        <a:lstStyle/>
        <a:p>
          <a:endParaRPr kumimoji="1" lang="ja-JP" altLang="en-US"/>
        </a:p>
      </dgm:t>
    </dgm:pt>
    <dgm:pt modelId="{0ED70A09-1242-4157-B84D-34313BDA32F2}" type="pres">
      <dgm:prSet presAssocID="{33BBF48F-91A3-4A78-901D-4D4494A8E468}" presName="hierChild6" presStyleCnt="0"/>
      <dgm:spPr/>
    </dgm:pt>
    <dgm:pt modelId="{6D64665D-66F8-4E86-8AC2-23C87A771641}" type="pres">
      <dgm:prSet presAssocID="{33BBF48F-91A3-4A78-901D-4D4494A8E468}" presName="hierChild7" presStyleCnt="0"/>
      <dgm:spPr/>
    </dgm:pt>
    <dgm:pt modelId="{2A3CD578-7156-4E05-BB62-0472DB1AEDAE}" type="pres">
      <dgm:prSet presAssocID="{BBF48F24-BD1D-4779-B144-659FF2F68CA5}" presName="Name111" presStyleLbl="parChTrans1D2" presStyleIdx="4" presStyleCnt="6"/>
      <dgm:spPr/>
      <dgm:t>
        <a:bodyPr/>
        <a:lstStyle/>
        <a:p>
          <a:endParaRPr kumimoji="1" lang="ja-JP" altLang="en-US"/>
        </a:p>
      </dgm:t>
    </dgm:pt>
    <dgm:pt modelId="{BACC38D4-6B19-4A7F-B352-906ED15132FD}" type="pres">
      <dgm:prSet presAssocID="{32C6FF6B-B74B-463A-8DF9-76F91C492B50}" presName="hierRoot3" presStyleCnt="0">
        <dgm:presLayoutVars>
          <dgm:hierBranch val="init"/>
        </dgm:presLayoutVars>
      </dgm:prSet>
      <dgm:spPr/>
    </dgm:pt>
    <dgm:pt modelId="{FAB86B93-19CF-4BBE-9CB5-BE59ECC86917}" type="pres">
      <dgm:prSet presAssocID="{32C6FF6B-B74B-463A-8DF9-76F91C492B50}" presName="rootComposite3" presStyleCnt="0"/>
      <dgm:spPr/>
    </dgm:pt>
    <dgm:pt modelId="{2D2D06EC-8CF2-4E96-A343-1E85F420945A}" type="pres">
      <dgm:prSet presAssocID="{32C6FF6B-B74B-463A-8DF9-76F91C492B50}" presName="rootText3" presStyleLbl="asst1" presStyleIdx="5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E3236E7E-580F-43E6-B2B2-E85E0A88CAA8}" type="pres">
      <dgm:prSet presAssocID="{32C6FF6B-B74B-463A-8DF9-76F91C492B50}" presName="rootConnector3" presStyleLbl="asst1" presStyleIdx="5" presStyleCnt="7"/>
      <dgm:spPr/>
      <dgm:t>
        <a:bodyPr/>
        <a:lstStyle/>
        <a:p>
          <a:endParaRPr kumimoji="1" lang="ja-JP" altLang="en-US"/>
        </a:p>
      </dgm:t>
    </dgm:pt>
    <dgm:pt modelId="{C90DEC6E-3CC8-4D0F-A3B1-AA2E3597F1F2}" type="pres">
      <dgm:prSet presAssocID="{32C6FF6B-B74B-463A-8DF9-76F91C492B50}" presName="hierChild6" presStyleCnt="0"/>
      <dgm:spPr/>
    </dgm:pt>
    <dgm:pt modelId="{FC9EBEC6-E78D-491E-A7C1-4E431454C211}" type="pres">
      <dgm:prSet presAssocID="{32C6FF6B-B74B-463A-8DF9-76F91C492B50}" presName="hierChild7" presStyleCnt="0"/>
      <dgm:spPr/>
    </dgm:pt>
    <dgm:pt modelId="{B1CAFE26-DD3B-4273-81A6-97AA76927AC6}" type="pres">
      <dgm:prSet presAssocID="{9C2E7E6D-CC84-4D8E-A3E5-DD357CBF9CC7}" presName="Name111" presStyleLbl="parChTrans1D2" presStyleIdx="5" presStyleCnt="6"/>
      <dgm:spPr/>
      <dgm:t>
        <a:bodyPr/>
        <a:lstStyle/>
        <a:p>
          <a:endParaRPr kumimoji="1" lang="ja-JP" altLang="en-US"/>
        </a:p>
      </dgm:t>
    </dgm:pt>
    <dgm:pt modelId="{1A4755C5-B057-4F2F-9050-F70E929EF6DA}" type="pres">
      <dgm:prSet presAssocID="{FC7AB080-88F2-45D7-B6DC-13CC1E1453EB}" presName="hierRoot3" presStyleCnt="0">
        <dgm:presLayoutVars>
          <dgm:hierBranch val="init"/>
        </dgm:presLayoutVars>
      </dgm:prSet>
      <dgm:spPr/>
    </dgm:pt>
    <dgm:pt modelId="{CAC702C5-E071-41C9-9A98-E8909C89A10C}" type="pres">
      <dgm:prSet presAssocID="{FC7AB080-88F2-45D7-B6DC-13CC1E1453EB}" presName="rootComposite3" presStyleCnt="0"/>
      <dgm:spPr/>
    </dgm:pt>
    <dgm:pt modelId="{F7920850-89BD-4469-A119-627DA5BEAE17}" type="pres">
      <dgm:prSet presAssocID="{FC7AB080-88F2-45D7-B6DC-13CC1E1453EB}" presName="rootText3" presStyleLbl="asst1" presStyleIdx="6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B1D80FA5-F05D-4582-B4DE-387B0203D427}" type="pres">
      <dgm:prSet presAssocID="{FC7AB080-88F2-45D7-B6DC-13CC1E1453EB}" presName="rootConnector3" presStyleLbl="asst1" presStyleIdx="6" presStyleCnt="7"/>
      <dgm:spPr/>
      <dgm:t>
        <a:bodyPr/>
        <a:lstStyle/>
        <a:p>
          <a:endParaRPr kumimoji="1" lang="ja-JP" altLang="en-US"/>
        </a:p>
      </dgm:t>
    </dgm:pt>
    <dgm:pt modelId="{07FF691A-F4A6-4D25-B8DE-3D92F3F3CBC5}" type="pres">
      <dgm:prSet presAssocID="{FC7AB080-88F2-45D7-B6DC-13CC1E1453EB}" presName="hierChild6" presStyleCnt="0"/>
      <dgm:spPr/>
    </dgm:pt>
    <dgm:pt modelId="{E63DC517-CDCA-4DE9-A9D8-4AAFFFFB2821}" type="pres">
      <dgm:prSet presAssocID="{FC7AB080-88F2-45D7-B6DC-13CC1E1453EB}" presName="hierChild7" presStyleCnt="0"/>
      <dgm:spPr/>
    </dgm:pt>
  </dgm:ptLst>
  <dgm:cxnLst>
    <dgm:cxn modelId="{299783DB-37F6-410E-9909-408FB9EA73E1}" type="presOf" srcId="{9C2E7E6D-CC84-4D8E-A3E5-DD357CBF9CC7}" destId="{B1CAFE26-DD3B-4273-81A6-97AA76927AC6}" srcOrd="0" destOrd="0" presId="urn:microsoft.com/office/officeart/2005/8/layout/orgChart1"/>
    <dgm:cxn modelId="{5DC36D6C-90C0-47B8-AD71-21509CA43B5A}" srcId="{B7832F0F-1212-46C4-8578-30FF5A0B81C9}" destId="{515306F0-6524-4298-907D-F0658908FB1A}" srcOrd="1" destOrd="0" parTransId="{AA2EAA5B-BFE4-4D9C-B2F0-43D00D30D087}" sibTransId="{0FA0E11E-56B5-4E84-B69F-00F02497E45C}"/>
    <dgm:cxn modelId="{3F74176D-2C75-4CDB-8DEE-3963A4876572}" type="presOf" srcId="{32C6FF6B-B74B-463A-8DF9-76F91C492B50}" destId="{E3236E7E-580F-43E6-B2B2-E85E0A88CAA8}" srcOrd="1" destOrd="0" presId="urn:microsoft.com/office/officeart/2005/8/layout/orgChart1"/>
    <dgm:cxn modelId="{9A34DD2F-17AE-4322-B69B-D3F6ED341F77}" type="presOf" srcId="{FC7AB080-88F2-45D7-B6DC-13CC1E1453EB}" destId="{F7920850-89BD-4469-A119-627DA5BEAE17}" srcOrd="0" destOrd="0" presId="urn:microsoft.com/office/officeart/2005/8/layout/orgChart1"/>
    <dgm:cxn modelId="{65DC9779-3742-43E0-93B1-3FF29C480572}" type="presOf" srcId="{B7832F0F-1212-46C4-8578-30FF5A0B81C9}" destId="{9DD65E5A-FDA6-4AB1-A4BF-FD655E3ADBCD}" srcOrd="1" destOrd="0" presId="urn:microsoft.com/office/officeart/2005/8/layout/orgChart1"/>
    <dgm:cxn modelId="{2D3258E1-1F03-4FEE-A37B-B18D5ED1D069}" type="presOf" srcId="{159D7C1B-7A9B-42E8-B125-5AB9E1DDAE3C}" destId="{72660847-BBE7-4BB9-B4DE-79F0DFF44FE6}" srcOrd="0" destOrd="0" presId="urn:microsoft.com/office/officeart/2005/8/layout/orgChart1"/>
    <dgm:cxn modelId="{0A3A496B-1DA6-4782-B3EC-8D64FD4BE08A}" type="presOf" srcId="{CB0075AD-FEEE-4E63-80A7-E0027B67213E}" destId="{2F90B4EA-9A2C-40A6-A36E-ED7100C31A6C}" srcOrd="0" destOrd="0" presId="urn:microsoft.com/office/officeart/2005/8/layout/orgChart1"/>
    <dgm:cxn modelId="{8C626943-F03E-4CCC-B5A6-EE0E05978241}" type="presOf" srcId="{AA2EAA5B-BFE4-4D9C-B2F0-43D00D30D087}" destId="{0718630F-1EA2-4C6C-9F1D-DB91C84F6589}" srcOrd="0" destOrd="0" presId="urn:microsoft.com/office/officeart/2005/8/layout/orgChart1"/>
    <dgm:cxn modelId="{CC91B775-F972-43FF-AD1B-3F5E55E5FEBA}" type="presOf" srcId="{98FDAE4B-F64E-47E1-A1CA-FDFF3B6D6A35}" destId="{96885E00-80A5-4F48-B9BF-6C4FFFC35957}" srcOrd="0" destOrd="0" presId="urn:microsoft.com/office/officeart/2005/8/layout/orgChart1"/>
    <dgm:cxn modelId="{178BE5A9-C0F6-4495-AA9D-2442D50B8366}" type="presOf" srcId="{33BBF48F-91A3-4A78-901D-4D4494A8E468}" destId="{A4D18F38-AD44-4E1F-9584-3BAF96A3CFD3}" srcOrd="0" destOrd="0" presId="urn:microsoft.com/office/officeart/2005/8/layout/orgChart1"/>
    <dgm:cxn modelId="{09E93C95-7A5D-487D-95AF-24F4E2A7FD3B}" type="presOf" srcId="{33BBF48F-91A3-4A78-901D-4D4494A8E468}" destId="{2383BA18-6E8A-4737-8169-D1DEC3491046}" srcOrd="1" destOrd="0" presId="urn:microsoft.com/office/officeart/2005/8/layout/orgChart1"/>
    <dgm:cxn modelId="{86C4240E-2143-4690-B7F0-7D7B2592663A}" srcId="{B7832F0F-1212-46C4-8578-30FF5A0B81C9}" destId="{68B8E327-0196-425C-8BD3-A3732F836696}" srcOrd="0" destOrd="0" parTransId="{035FE23B-6188-4665-8500-E6D81AFAA0A3}" sibTransId="{980850B7-2285-4B1B-879A-5206F117D7F8}"/>
    <dgm:cxn modelId="{B915A225-7E1A-479C-9D70-85B9E8AB03ED}" srcId="{B7832F0F-1212-46C4-8578-30FF5A0B81C9}" destId="{33BBF48F-91A3-4A78-901D-4D4494A8E468}" srcOrd="3" destOrd="0" parTransId="{DDE91618-2FC1-477A-82D0-77076AA1B32A}" sibTransId="{AE86F0D0-BD6D-481B-BE96-41CFEC182B19}"/>
    <dgm:cxn modelId="{B10705DC-8A7F-45F6-A0E6-B75317CBEE3F}" srcId="{515306F0-6524-4298-907D-F0658908FB1A}" destId="{D61DC4AB-986F-4A1A-96E3-27F0D9CCFCA7}" srcOrd="0" destOrd="0" parTransId="{CB0075AD-FEEE-4E63-80A7-E0027B67213E}" sibTransId="{4D559872-F9FA-4FF5-B55E-A2ADF9A9FA25}"/>
    <dgm:cxn modelId="{1B7AFF8B-4B33-4AB9-8BBB-DD0998A6B839}" type="presOf" srcId="{035FE23B-6188-4665-8500-E6D81AFAA0A3}" destId="{1306FF0C-D636-4235-8A84-4637BFFFE580}" srcOrd="0" destOrd="0" presId="urn:microsoft.com/office/officeart/2005/8/layout/orgChart1"/>
    <dgm:cxn modelId="{A7917CBB-0760-42CF-AEE5-5A775D065397}" type="presOf" srcId="{B7832F0F-1212-46C4-8578-30FF5A0B81C9}" destId="{47957FC1-22AA-46CF-A066-94E43A85321E}" srcOrd="0" destOrd="0" presId="urn:microsoft.com/office/officeart/2005/8/layout/orgChart1"/>
    <dgm:cxn modelId="{D43EC5F1-54EB-4340-8A51-B52E24E22829}" srcId="{B7832F0F-1212-46C4-8578-30FF5A0B81C9}" destId="{98FDAE4B-F64E-47E1-A1CA-FDFF3B6D6A35}" srcOrd="2" destOrd="0" parTransId="{495CF92F-C609-49B8-9134-5AD5F61AF9FC}" sibTransId="{85460E83-589A-47F1-B54C-CE99E9054FD6}"/>
    <dgm:cxn modelId="{D4710072-CF30-41D7-A861-ECAEBC0E13A4}" srcId="{98FDAE4B-F64E-47E1-A1CA-FDFF3B6D6A35}" destId="{22F51C9B-D1AF-442E-B5C0-91098DD9FEA3}" srcOrd="0" destOrd="0" parTransId="{159D7C1B-7A9B-42E8-B125-5AB9E1DDAE3C}" sibTransId="{2FF81F60-550F-4788-8DE4-67703015638B}"/>
    <dgm:cxn modelId="{2B723176-0C76-4356-A8A6-E1275205B414}" srcId="{0587455A-2559-4DA3-BAEF-F44CBE95A0A0}" destId="{B7832F0F-1212-46C4-8578-30FF5A0B81C9}" srcOrd="0" destOrd="0" parTransId="{B31294F5-70E7-408A-882C-A87741204E85}" sibTransId="{74665821-E8B6-4C53-A437-F113C53E28C1}"/>
    <dgm:cxn modelId="{E42091EA-CBF3-4059-9528-15CA4CCD6480}" type="presOf" srcId="{BBF48F24-BD1D-4779-B144-659FF2F68CA5}" destId="{2A3CD578-7156-4E05-BB62-0472DB1AEDAE}" srcOrd="0" destOrd="0" presId="urn:microsoft.com/office/officeart/2005/8/layout/orgChart1"/>
    <dgm:cxn modelId="{5B84D786-A3F6-4218-A0E9-C1B40B67FC1D}" type="presOf" srcId="{D61DC4AB-986F-4A1A-96E3-27F0D9CCFCA7}" destId="{0A68D4D8-30E9-471D-8848-BB82E1DC6193}" srcOrd="0" destOrd="0" presId="urn:microsoft.com/office/officeart/2005/8/layout/orgChart1"/>
    <dgm:cxn modelId="{07DD06F3-5068-4208-B768-A741F7D5B6A3}" type="presOf" srcId="{22F51C9B-D1AF-442E-B5C0-91098DD9FEA3}" destId="{DDA7284D-A415-4CAF-AB16-B2F6E5B45959}" srcOrd="1" destOrd="0" presId="urn:microsoft.com/office/officeart/2005/8/layout/orgChart1"/>
    <dgm:cxn modelId="{7943565C-91BE-4F14-BFC8-AAD2062B7815}" type="presOf" srcId="{0587455A-2559-4DA3-BAEF-F44CBE95A0A0}" destId="{5E444B60-14DA-4D3C-9C19-67177602A620}" srcOrd="0" destOrd="0" presId="urn:microsoft.com/office/officeart/2005/8/layout/orgChart1"/>
    <dgm:cxn modelId="{D0859A94-C2BF-4DA2-9598-F123690018CA}" type="presOf" srcId="{495CF92F-C609-49B8-9134-5AD5F61AF9FC}" destId="{14BC8929-B462-4B06-8450-CFD492F4599D}" srcOrd="0" destOrd="0" presId="urn:microsoft.com/office/officeart/2005/8/layout/orgChart1"/>
    <dgm:cxn modelId="{815DD597-46AA-4DD5-AD6A-751DC0C6737A}" type="presOf" srcId="{515306F0-6524-4298-907D-F0658908FB1A}" destId="{E5A80C6E-1F15-45A1-ABB7-6AEFCAECE295}" srcOrd="0" destOrd="0" presId="urn:microsoft.com/office/officeart/2005/8/layout/orgChart1"/>
    <dgm:cxn modelId="{CCA706FC-DA8C-41CF-AAA2-1C09EF1BAA5D}" type="presOf" srcId="{32C6FF6B-B74B-463A-8DF9-76F91C492B50}" destId="{2D2D06EC-8CF2-4E96-A343-1E85F420945A}" srcOrd="0" destOrd="0" presId="urn:microsoft.com/office/officeart/2005/8/layout/orgChart1"/>
    <dgm:cxn modelId="{9ECCDE5A-E794-47CA-9296-E886A26D8903}" srcId="{B7832F0F-1212-46C4-8578-30FF5A0B81C9}" destId="{FC7AB080-88F2-45D7-B6DC-13CC1E1453EB}" srcOrd="5" destOrd="0" parTransId="{9C2E7E6D-CC84-4D8E-A3E5-DD357CBF9CC7}" sibTransId="{B7713A72-D652-43E2-8858-B73D4364FB97}"/>
    <dgm:cxn modelId="{68C5889F-7B2C-4E26-BEC1-97553DDB9502}" type="presOf" srcId="{98FDAE4B-F64E-47E1-A1CA-FDFF3B6D6A35}" destId="{52A334C3-376C-4C81-9CEF-5DD39C3295BD}" srcOrd="1" destOrd="0" presId="urn:microsoft.com/office/officeart/2005/8/layout/orgChart1"/>
    <dgm:cxn modelId="{FE2B92B5-D444-4BD7-9DA3-22C779A71CDF}" srcId="{B7832F0F-1212-46C4-8578-30FF5A0B81C9}" destId="{32C6FF6B-B74B-463A-8DF9-76F91C492B50}" srcOrd="4" destOrd="0" parTransId="{BBF48F24-BD1D-4779-B144-659FF2F68CA5}" sibTransId="{D479504D-F62F-4A8B-A39F-A3FD3896C4EB}"/>
    <dgm:cxn modelId="{295E85FA-FDE1-43CB-B1E9-B337BDAD4B2F}" type="presOf" srcId="{D61DC4AB-986F-4A1A-96E3-27F0D9CCFCA7}" destId="{81F4A2C9-8077-41E3-B855-4D0C2E335C3A}" srcOrd="1" destOrd="0" presId="urn:microsoft.com/office/officeart/2005/8/layout/orgChart1"/>
    <dgm:cxn modelId="{033F2BD6-1B33-4895-ABFA-B4B402795991}" type="presOf" srcId="{22F51C9B-D1AF-442E-B5C0-91098DD9FEA3}" destId="{36904B1B-D0DB-4868-B06B-82A865548E67}" srcOrd="0" destOrd="0" presId="urn:microsoft.com/office/officeart/2005/8/layout/orgChart1"/>
    <dgm:cxn modelId="{65905C7F-969B-405D-9416-0D6E54D65868}" type="presOf" srcId="{DDE91618-2FC1-477A-82D0-77076AA1B32A}" destId="{2712F4BB-EA13-4CD3-A9C8-1189E1850565}" srcOrd="0" destOrd="0" presId="urn:microsoft.com/office/officeart/2005/8/layout/orgChart1"/>
    <dgm:cxn modelId="{227C128C-6043-438F-A043-945704740315}" type="presOf" srcId="{FC7AB080-88F2-45D7-B6DC-13CC1E1453EB}" destId="{B1D80FA5-F05D-4582-B4DE-387B0203D427}" srcOrd="1" destOrd="0" presId="urn:microsoft.com/office/officeart/2005/8/layout/orgChart1"/>
    <dgm:cxn modelId="{9ADB4E8C-2018-44A4-AF5B-EF1ED21792E1}" type="presOf" srcId="{68B8E327-0196-425C-8BD3-A3732F836696}" destId="{DC1919A9-0CDE-4667-81A8-7E7C0E7C6F86}" srcOrd="1" destOrd="0" presId="urn:microsoft.com/office/officeart/2005/8/layout/orgChart1"/>
    <dgm:cxn modelId="{AB91E641-25D4-4F7F-91EE-6EF0EA6D8C01}" type="presOf" srcId="{68B8E327-0196-425C-8BD3-A3732F836696}" destId="{B17959DA-DF80-438C-8076-88C50587E8CC}" srcOrd="0" destOrd="0" presId="urn:microsoft.com/office/officeart/2005/8/layout/orgChart1"/>
    <dgm:cxn modelId="{5968B0A0-D9B9-4724-A926-AFB69014C03A}" type="presOf" srcId="{515306F0-6524-4298-907D-F0658908FB1A}" destId="{DAEE80F5-1E60-4D13-9F7B-5BB2E396DFEF}" srcOrd="1" destOrd="0" presId="urn:microsoft.com/office/officeart/2005/8/layout/orgChart1"/>
    <dgm:cxn modelId="{8AB93875-43E4-447E-84D4-4FAB58425F9A}" type="presParOf" srcId="{5E444B60-14DA-4D3C-9C19-67177602A620}" destId="{17B89CAF-568F-4FD9-9BA7-09176DB41510}" srcOrd="0" destOrd="0" presId="urn:microsoft.com/office/officeart/2005/8/layout/orgChart1"/>
    <dgm:cxn modelId="{06C3D0A5-A63C-42DC-BC38-FFD0C035B4A3}" type="presParOf" srcId="{17B89CAF-568F-4FD9-9BA7-09176DB41510}" destId="{4D3B680E-B692-45DD-BFAC-1FD332EB2A10}" srcOrd="0" destOrd="0" presId="urn:microsoft.com/office/officeart/2005/8/layout/orgChart1"/>
    <dgm:cxn modelId="{FBEB6626-E4FE-488D-8A1E-95C6F6DBCE4C}" type="presParOf" srcId="{4D3B680E-B692-45DD-BFAC-1FD332EB2A10}" destId="{47957FC1-22AA-46CF-A066-94E43A85321E}" srcOrd="0" destOrd="0" presId="urn:microsoft.com/office/officeart/2005/8/layout/orgChart1"/>
    <dgm:cxn modelId="{8CBF968B-F661-4935-953C-EE19BFD26416}" type="presParOf" srcId="{4D3B680E-B692-45DD-BFAC-1FD332EB2A10}" destId="{9DD65E5A-FDA6-4AB1-A4BF-FD655E3ADBCD}" srcOrd="1" destOrd="0" presId="urn:microsoft.com/office/officeart/2005/8/layout/orgChart1"/>
    <dgm:cxn modelId="{5A2EBB0B-B745-4A39-AFFE-4547C8603346}" type="presParOf" srcId="{17B89CAF-568F-4FD9-9BA7-09176DB41510}" destId="{71F7808C-767E-44F4-8C79-8BA5A3A2B3BB}" srcOrd="1" destOrd="0" presId="urn:microsoft.com/office/officeart/2005/8/layout/orgChart1"/>
    <dgm:cxn modelId="{A0D0FBA8-0D74-4E05-9BFE-F1EB2E34A80C}" type="presParOf" srcId="{17B89CAF-568F-4FD9-9BA7-09176DB41510}" destId="{F875F322-DF9A-4B8E-A3C7-8B7150A59D4C}" srcOrd="2" destOrd="0" presId="urn:microsoft.com/office/officeart/2005/8/layout/orgChart1"/>
    <dgm:cxn modelId="{536E0842-F95F-4E3B-BE4D-BCC41FA181E9}" type="presParOf" srcId="{F875F322-DF9A-4B8E-A3C7-8B7150A59D4C}" destId="{1306FF0C-D636-4235-8A84-4637BFFFE580}" srcOrd="0" destOrd="0" presId="urn:microsoft.com/office/officeart/2005/8/layout/orgChart1"/>
    <dgm:cxn modelId="{30802FD6-9427-4216-9021-314E3F958DA0}" type="presParOf" srcId="{F875F322-DF9A-4B8E-A3C7-8B7150A59D4C}" destId="{5CC51D4F-DF7F-44E2-913E-FEE16ADC3950}" srcOrd="1" destOrd="0" presId="urn:microsoft.com/office/officeart/2005/8/layout/orgChart1"/>
    <dgm:cxn modelId="{1D85D9FE-2489-4B9C-A171-2110DF724381}" type="presParOf" srcId="{5CC51D4F-DF7F-44E2-913E-FEE16ADC3950}" destId="{E8434D44-133B-4F82-8A56-389F0109905A}" srcOrd="0" destOrd="0" presId="urn:microsoft.com/office/officeart/2005/8/layout/orgChart1"/>
    <dgm:cxn modelId="{231DDEA9-EE25-48A4-B246-BB63E24D4684}" type="presParOf" srcId="{E8434D44-133B-4F82-8A56-389F0109905A}" destId="{B17959DA-DF80-438C-8076-88C50587E8CC}" srcOrd="0" destOrd="0" presId="urn:microsoft.com/office/officeart/2005/8/layout/orgChart1"/>
    <dgm:cxn modelId="{B3B714EA-1771-4A0D-8C61-117C1FDE595A}" type="presParOf" srcId="{E8434D44-133B-4F82-8A56-389F0109905A}" destId="{DC1919A9-0CDE-4667-81A8-7E7C0E7C6F86}" srcOrd="1" destOrd="0" presId="urn:microsoft.com/office/officeart/2005/8/layout/orgChart1"/>
    <dgm:cxn modelId="{DA203520-B92A-4696-BF41-04E2358AFF2D}" type="presParOf" srcId="{5CC51D4F-DF7F-44E2-913E-FEE16ADC3950}" destId="{A196591A-34FC-4BF8-93F8-1845272ADA97}" srcOrd="1" destOrd="0" presId="urn:microsoft.com/office/officeart/2005/8/layout/orgChart1"/>
    <dgm:cxn modelId="{A6754D32-CEC1-47DE-88F1-B20C3FB5158B}" type="presParOf" srcId="{5CC51D4F-DF7F-44E2-913E-FEE16ADC3950}" destId="{ECCCDCF5-6837-4923-B2F9-8329BA4FDE7A}" srcOrd="2" destOrd="0" presId="urn:microsoft.com/office/officeart/2005/8/layout/orgChart1"/>
    <dgm:cxn modelId="{26A6DEAB-48A4-486E-87F4-D615A9DF9078}" type="presParOf" srcId="{F875F322-DF9A-4B8E-A3C7-8B7150A59D4C}" destId="{0718630F-1EA2-4C6C-9F1D-DB91C84F6589}" srcOrd="2" destOrd="0" presId="urn:microsoft.com/office/officeart/2005/8/layout/orgChart1"/>
    <dgm:cxn modelId="{FD5024D1-5DAE-4259-BA37-1A35A584450E}" type="presParOf" srcId="{F875F322-DF9A-4B8E-A3C7-8B7150A59D4C}" destId="{E998EACF-1086-40C9-B08F-1B0CFB8FE39B}" srcOrd="3" destOrd="0" presId="urn:microsoft.com/office/officeart/2005/8/layout/orgChart1"/>
    <dgm:cxn modelId="{7E270E7E-86BF-4829-980A-3B4270D30B34}" type="presParOf" srcId="{E998EACF-1086-40C9-B08F-1B0CFB8FE39B}" destId="{9B95E428-8F1E-42BB-A899-613EF83AD6E1}" srcOrd="0" destOrd="0" presId="urn:microsoft.com/office/officeart/2005/8/layout/orgChart1"/>
    <dgm:cxn modelId="{AF6D3393-CB99-4084-8CD3-571D52321267}" type="presParOf" srcId="{9B95E428-8F1E-42BB-A899-613EF83AD6E1}" destId="{E5A80C6E-1F15-45A1-ABB7-6AEFCAECE295}" srcOrd="0" destOrd="0" presId="urn:microsoft.com/office/officeart/2005/8/layout/orgChart1"/>
    <dgm:cxn modelId="{C3D719F6-0415-4338-A109-05386657F250}" type="presParOf" srcId="{9B95E428-8F1E-42BB-A899-613EF83AD6E1}" destId="{DAEE80F5-1E60-4D13-9F7B-5BB2E396DFEF}" srcOrd="1" destOrd="0" presId="urn:microsoft.com/office/officeart/2005/8/layout/orgChart1"/>
    <dgm:cxn modelId="{F19F0D3A-EBBB-4E2D-962A-79D2ECCCD9C8}" type="presParOf" srcId="{E998EACF-1086-40C9-B08F-1B0CFB8FE39B}" destId="{51883878-3394-43AF-8C28-106BFA4E90BE}" srcOrd="1" destOrd="0" presId="urn:microsoft.com/office/officeart/2005/8/layout/orgChart1"/>
    <dgm:cxn modelId="{BAFD183A-E9D2-4B6E-9D2D-668723AD798C}" type="presParOf" srcId="{E998EACF-1086-40C9-B08F-1B0CFB8FE39B}" destId="{8F4B1277-EE4F-4D2E-A07E-BF37670757DF}" srcOrd="2" destOrd="0" presId="urn:microsoft.com/office/officeart/2005/8/layout/orgChart1"/>
    <dgm:cxn modelId="{FE7BC642-DC2C-4733-A026-0BE03B79FB02}" type="presParOf" srcId="{8F4B1277-EE4F-4D2E-A07E-BF37670757DF}" destId="{2F90B4EA-9A2C-40A6-A36E-ED7100C31A6C}" srcOrd="0" destOrd="0" presId="urn:microsoft.com/office/officeart/2005/8/layout/orgChart1"/>
    <dgm:cxn modelId="{5FFCC489-B4FB-4F41-8F1B-5A19B2D07DEE}" type="presParOf" srcId="{8F4B1277-EE4F-4D2E-A07E-BF37670757DF}" destId="{1D207A82-B7AD-4E37-B003-E9A4B9412819}" srcOrd="1" destOrd="0" presId="urn:microsoft.com/office/officeart/2005/8/layout/orgChart1"/>
    <dgm:cxn modelId="{899968B8-EBEF-4687-8506-CC830E986B57}" type="presParOf" srcId="{1D207A82-B7AD-4E37-B003-E9A4B9412819}" destId="{F0CA46B3-8478-4365-9455-9B7889730840}" srcOrd="0" destOrd="0" presId="urn:microsoft.com/office/officeart/2005/8/layout/orgChart1"/>
    <dgm:cxn modelId="{BEE2973E-9A77-47FC-BA5B-72209561AACF}" type="presParOf" srcId="{F0CA46B3-8478-4365-9455-9B7889730840}" destId="{0A68D4D8-30E9-471D-8848-BB82E1DC6193}" srcOrd="0" destOrd="0" presId="urn:microsoft.com/office/officeart/2005/8/layout/orgChart1"/>
    <dgm:cxn modelId="{8F8BE88D-D312-4483-B39C-6D8CA7FEF747}" type="presParOf" srcId="{F0CA46B3-8478-4365-9455-9B7889730840}" destId="{81F4A2C9-8077-41E3-B855-4D0C2E335C3A}" srcOrd="1" destOrd="0" presId="urn:microsoft.com/office/officeart/2005/8/layout/orgChart1"/>
    <dgm:cxn modelId="{B613CED3-9CC2-443F-98E2-12D63D887216}" type="presParOf" srcId="{1D207A82-B7AD-4E37-B003-E9A4B9412819}" destId="{5775BF75-C631-47A4-9E99-1A40F707673B}" srcOrd="1" destOrd="0" presId="urn:microsoft.com/office/officeart/2005/8/layout/orgChart1"/>
    <dgm:cxn modelId="{32BAA28F-4AFB-4CF1-9C82-585FAF9EBD6E}" type="presParOf" srcId="{1D207A82-B7AD-4E37-B003-E9A4B9412819}" destId="{8E6FBF15-8B65-4CF9-8F26-B4E44364C0AC}" srcOrd="2" destOrd="0" presId="urn:microsoft.com/office/officeart/2005/8/layout/orgChart1"/>
    <dgm:cxn modelId="{40791612-A3C1-4218-B9F1-BCAF4C9C173C}" type="presParOf" srcId="{F875F322-DF9A-4B8E-A3C7-8B7150A59D4C}" destId="{14BC8929-B462-4B06-8450-CFD492F4599D}" srcOrd="4" destOrd="0" presId="urn:microsoft.com/office/officeart/2005/8/layout/orgChart1"/>
    <dgm:cxn modelId="{F820F1FF-27AE-4B7B-B7D5-11611A283212}" type="presParOf" srcId="{F875F322-DF9A-4B8E-A3C7-8B7150A59D4C}" destId="{931D9A9F-70C9-43E7-AD20-EC89A6DF73AC}" srcOrd="5" destOrd="0" presId="urn:microsoft.com/office/officeart/2005/8/layout/orgChart1"/>
    <dgm:cxn modelId="{1C756320-D5CA-449B-B890-2E9DF6B56B84}" type="presParOf" srcId="{931D9A9F-70C9-43E7-AD20-EC89A6DF73AC}" destId="{54290832-7E3F-44F9-B0E1-84222EC60571}" srcOrd="0" destOrd="0" presId="urn:microsoft.com/office/officeart/2005/8/layout/orgChart1"/>
    <dgm:cxn modelId="{A3382FCB-1A7D-4974-92D9-A3150E255782}" type="presParOf" srcId="{54290832-7E3F-44F9-B0E1-84222EC60571}" destId="{96885E00-80A5-4F48-B9BF-6C4FFFC35957}" srcOrd="0" destOrd="0" presId="urn:microsoft.com/office/officeart/2005/8/layout/orgChart1"/>
    <dgm:cxn modelId="{9570209E-A2C8-454B-BB05-DA2DBFA496B1}" type="presParOf" srcId="{54290832-7E3F-44F9-B0E1-84222EC60571}" destId="{52A334C3-376C-4C81-9CEF-5DD39C3295BD}" srcOrd="1" destOrd="0" presId="urn:microsoft.com/office/officeart/2005/8/layout/orgChart1"/>
    <dgm:cxn modelId="{CC8E96A8-5F92-4DB0-9CEE-A8D51F579B22}" type="presParOf" srcId="{931D9A9F-70C9-43E7-AD20-EC89A6DF73AC}" destId="{5C6A5EB3-C2D4-41D5-946E-680DF494C837}" srcOrd="1" destOrd="0" presId="urn:microsoft.com/office/officeart/2005/8/layout/orgChart1"/>
    <dgm:cxn modelId="{636C0C86-A276-4498-9B6D-AEE1C79D640C}" type="presParOf" srcId="{5C6A5EB3-C2D4-41D5-946E-680DF494C837}" destId="{72660847-BBE7-4BB9-B4DE-79F0DFF44FE6}" srcOrd="0" destOrd="0" presId="urn:microsoft.com/office/officeart/2005/8/layout/orgChart1"/>
    <dgm:cxn modelId="{C908A5C4-A7CB-49DE-A694-5436A24A8D69}" type="presParOf" srcId="{5C6A5EB3-C2D4-41D5-946E-680DF494C837}" destId="{A60FDE86-CDA5-43EE-96FC-FC5292C026D0}" srcOrd="1" destOrd="0" presId="urn:microsoft.com/office/officeart/2005/8/layout/orgChart1"/>
    <dgm:cxn modelId="{C89244C6-CD59-4060-AC9B-0CADD9929259}" type="presParOf" srcId="{A60FDE86-CDA5-43EE-96FC-FC5292C026D0}" destId="{DD81E498-EC4C-41D8-923E-5AFEA32724E5}" srcOrd="0" destOrd="0" presId="urn:microsoft.com/office/officeart/2005/8/layout/orgChart1"/>
    <dgm:cxn modelId="{09EAF34E-F441-4EA0-B52E-5A32DC22E4E3}" type="presParOf" srcId="{DD81E498-EC4C-41D8-923E-5AFEA32724E5}" destId="{36904B1B-D0DB-4868-B06B-82A865548E67}" srcOrd="0" destOrd="0" presId="urn:microsoft.com/office/officeart/2005/8/layout/orgChart1"/>
    <dgm:cxn modelId="{295398CB-0DC7-444A-BDB7-BE331265C9D3}" type="presParOf" srcId="{DD81E498-EC4C-41D8-923E-5AFEA32724E5}" destId="{DDA7284D-A415-4CAF-AB16-B2F6E5B45959}" srcOrd="1" destOrd="0" presId="urn:microsoft.com/office/officeart/2005/8/layout/orgChart1"/>
    <dgm:cxn modelId="{D826E917-E4A6-4C0D-8316-62CD50F61AE0}" type="presParOf" srcId="{A60FDE86-CDA5-43EE-96FC-FC5292C026D0}" destId="{FD0DEAFA-2F69-4AC1-8D69-6B67F426A2F7}" srcOrd="1" destOrd="0" presId="urn:microsoft.com/office/officeart/2005/8/layout/orgChart1"/>
    <dgm:cxn modelId="{2ECF62B1-33A0-4822-BF10-D732A0C73250}" type="presParOf" srcId="{A60FDE86-CDA5-43EE-96FC-FC5292C026D0}" destId="{937ADFD2-5517-479B-9B15-3FD6A6866BF7}" srcOrd="2" destOrd="0" presId="urn:microsoft.com/office/officeart/2005/8/layout/orgChart1"/>
    <dgm:cxn modelId="{DA596539-3415-4ABD-988B-C94B1A02BBDE}" type="presParOf" srcId="{931D9A9F-70C9-43E7-AD20-EC89A6DF73AC}" destId="{9B0684BE-C492-49D5-8DA2-EBAAD5F54A41}" srcOrd="2" destOrd="0" presId="urn:microsoft.com/office/officeart/2005/8/layout/orgChart1"/>
    <dgm:cxn modelId="{5F20F55C-98E4-4E94-BA72-FD3209A26BF8}" type="presParOf" srcId="{F875F322-DF9A-4B8E-A3C7-8B7150A59D4C}" destId="{2712F4BB-EA13-4CD3-A9C8-1189E1850565}" srcOrd="6" destOrd="0" presId="urn:microsoft.com/office/officeart/2005/8/layout/orgChart1"/>
    <dgm:cxn modelId="{1950299E-E477-45CD-8C64-C687DDD4C4BB}" type="presParOf" srcId="{F875F322-DF9A-4B8E-A3C7-8B7150A59D4C}" destId="{A77163BC-30C4-4127-9611-4D956D7CC2BD}" srcOrd="7" destOrd="0" presId="urn:microsoft.com/office/officeart/2005/8/layout/orgChart1"/>
    <dgm:cxn modelId="{64C5A221-7BD2-4573-A4A5-C635968BD599}" type="presParOf" srcId="{A77163BC-30C4-4127-9611-4D956D7CC2BD}" destId="{1EF637A1-9B12-4E54-B9EA-C1210927B8D3}" srcOrd="0" destOrd="0" presId="urn:microsoft.com/office/officeart/2005/8/layout/orgChart1"/>
    <dgm:cxn modelId="{2F0E05E5-A89B-417B-87B6-E405D93EDB67}" type="presParOf" srcId="{1EF637A1-9B12-4E54-B9EA-C1210927B8D3}" destId="{A4D18F38-AD44-4E1F-9584-3BAF96A3CFD3}" srcOrd="0" destOrd="0" presId="urn:microsoft.com/office/officeart/2005/8/layout/orgChart1"/>
    <dgm:cxn modelId="{E8B3C83F-057F-4A8C-9EFA-2B7209825942}" type="presParOf" srcId="{1EF637A1-9B12-4E54-B9EA-C1210927B8D3}" destId="{2383BA18-6E8A-4737-8169-D1DEC3491046}" srcOrd="1" destOrd="0" presId="urn:microsoft.com/office/officeart/2005/8/layout/orgChart1"/>
    <dgm:cxn modelId="{C1BDC447-C8E4-41A9-9630-04D567A13BB7}" type="presParOf" srcId="{A77163BC-30C4-4127-9611-4D956D7CC2BD}" destId="{0ED70A09-1242-4157-B84D-34313BDA32F2}" srcOrd="1" destOrd="0" presId="urn:microsoft.com/office/officeart/2005/8/layout/orgChart1"/>
    <dgm:cxn modelId="{E23490B1-C8D9-4A42-88DE-F921EFD67596}" type="presParOf" srcId="{A77163BC-30C4-4127-9611-4D956D7CC2BD}" destId="{6D64665D-66F8-4E86-8AC2-23C87A771641}" srcOrd="2" destOrd="0" presId="urn:microsoft.com/office/officeart/2005/8/layout/orgChart1"/>
    <dgm:cxn modelId="{2C46D504-74F6-4748-BED6-A1DC9C845EBA}" type="presParOf" srcId="{F875F322-DF9A-4B8E-A3C7-8B7150A59D4C}" destId="{2A3CD578-7156-4E05-BB62-0472DB1AEDAE}" srcOrd="8" destOrd="0" presId="urn:microsoft.com/office/officeart/2005/8/layout/orgChart1"/>
    <dgm:cxn modelId="{13C115F4-5BFD-4921-A9C9-9790B8F6FE15}" type="presParOf" srcId="{F875F322-DF9A-4B8E-A3C7-8B7150A59D4C}" destId="{BACC38D4-6B19-4A7F-B352-906ED15132FD}" srcOrd="9" destOrd="0" presId="urn:microsoft.com/office/officeart/2005/8/layout/orgChart1"/>
    <dgm:cxn modelId="{94902669-2CA8-45EB-99FF-BA50078AA57D}" type="presParOf" srcId="{BACC38D4-6B19-4A7F-B352-906ED15132FD}" destId="{FAB86B93-19CF-4BBE-9CB5-BE59ECC86917}" srcOrd="0" destOrd="0" presId="urn:microsoft.com/office/officeart/2005/8/layout/orgChart1"/>
    <dgm:cxn modelId="{29D3EA98-FD97-433D-9E48-18315E5679BA}" type="presParOf" srcId="{FAB86B93-19CF-4BBE-9CB5-BE59ECC86917}" destId="{2D2D06EC-8CF2-4E96-A343-1E85F420945A}" srcOrd="0" destOrd="0" presId="urn:microsoft.com/office/officeart/2005/8/layout/orgChart1"/>
    <dgm:cxn modelId="{104F930D-36C7-4441-BDBD-9AA20548AD9F}" type="presParOf" srcId="{FAB86B93-19CF-4BBE-9CB5-BE59ECC86917}" destId="{E3236E7E-580F-43E6-B2B2-E85E0A88CAA8}" srcOrd="1" destOrd="0" presId="urn:microsoft.com/office/officeart/2005/8/layout/orgChart1"/>
    <dgm:cxn modelId="{4FBAD1F2-C8C2-43E5-9245-5D7BD72E90BA}" type="presParOf" srcId="{BACC38D4-6B19-4A7F-B352-906ED15132FD}" destId="{C90DEC6E-3CC8-4D0F-A3B1-AA2E3597F1F2}" srcOrd="1" destOrd="0" presId="urn:microsoft.com/office/officeart/2005/8/layout/orgChart1"/>
    <dgm:cxn modelId="{912AC89A-4F21-447A-BDC7-D9FFD6C0B2CA}" type="presParOf" srcId="{BACC38D4-6B19-4A7F-B352-906ED15132FD}" destId="{FC9EBEC6-E78D-491E-A7C1-4E431454C211}" srcOrd="2" destOrd="0" presId="urn:microsoft.com/office/officeart/2005/8/layout/orgChart1"/>
    <dgm:cxn modelId="{B4DF07E2-0283-4C33-AC7A-278042B2F929}" type="presParOf" srcId="{F875F322-DF9A-4B8E-A3C7-8B7150A59D4C}" destId="{B1CAFE26-DD3B-4273-81A6-97AA76927AC6}" srcOrd="10" destOrd="0" presId="urn:microsoft.com/office/officeart/2005/8/layout/orgChart1"/>
    <dgm:cxn modelId="{026C2164-A7A3-45D9-ACAF-DAE0DE98EA88}" type="presParOf" srcId="{F875F322-DF9A-4B8E-A3C7-8B7150A59D4C}" destId="{1A4755C5-B057-4F2F-9050-F70E929EF6DA}" srcOrd="11" destOrd="0" presId="urn:microsoft.com/office/officeart/2005/8/layout/orgChart1"/>
    <dgm:cxn modelId="{F34D6577-988C-49BE-A2C5-C0123344D2C9}" type="presParOf" srcId="{1A4755C5-B057-4F2F-9050-F70E929EF6DA}" destId="{CAC702C5-E071-41C9-9A98-E8909C89A10C}" srcOrd="0" destOrd="0" presId="urn:microsoft.com/office/officeart/2005/8/layout/orgChart1"/>
    <dgm:cxn modelId="{BC1C6D08-B524-4FAF-9E94-1B006E985237}" type="presParOf" srcId="{CAC702C5-E071-41C9-9A98-E8909C89A10C}" destId="{F7920850-89BD-4469-A119-627DA5BEAE17}" srcOrd="0" destOrd="0" presId="urn:microsoft.com/office/officeart/2005/8/layout/orgChart1"/>
    <dgm:cxn modelId="{0D6872B9-E30C-4812-BAAE-0C7A2B46BD65}" type="presParOf" srcId="{CAC702C5-E071-41C9-9A98-E8909C89A10C}" destId="{B1D80FA5-F05D-4582-B4DE-387B0203D427}" srcOrd="1" destOrd="0" presId="urn:microsoft.com/office/officeart/2005/8/layout/orgChart1"/>
    <dgm:cxn modelId="{CD8D745A-22A7-40DD-8853-47788B9DF1AE}" type="presParOf" srcId="{1A4755C5-B057-4F2F-9050-F70E929EF6DA}" destId="{07FF691A-F4A6-4D25-B8DE-3D92F3F3CBC5}" srcOrd="1" destOrd="0" presId="urn:microsoft.com/office/officeart/2005/8/layout/orgChart1"/>
    <dgm:cxn modelId="{4429E436-CF0A-4F92-85CB-F194AEBC689A}" type="presParOf" srcId="{1A4755C5-B057-4F2F-9050-F70E929EF6DA}" destId="{E63DC517-CDCA-4DE9-A9D8-4AAFFFFB282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87455A-2559-4DA3-BAEF-F44CBE95A0A0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B7832F0F-1212-46C4-8578-30FF5A0B81C9}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Outline</a:t>
          </a:r>
          <a:endParaRPr lang="ja-JP" altLang="en-US"/>
        </a:p>
      </dgm:t>
    </dgm:pt>
    <dgm:pt modelId="{B31294F5-70E7-408A-882C-A87741204E85}" type="par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74665821-E8B6-4C53-A437-F113C53E28C1}" type="sib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68B8E327-0196-425C-8BD3-A3732F836696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Introduction</a:t>
          </a:r>
          <a:endParaRPr kumimoji="1" lang="ja-JP" altLang="en-US"/>
        </a:p>
      </dgm:t>
    </dgm:pt>
    <dgm:pt modelId="{980850B7-2285-4B1B-879A-5206F117D7F8}" type="sib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035FE23B-6188-4665-8500-E6D81AFAA0A3}" type="par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515306F0-6524-4298-907D-F0658908FB1A}" type="asst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Language Grid</a:t>
          </a:r>
          <a:endParaRPr kumimoji="1" lang="ja-JP" altLang="en-US"/>
        </a:p>
      </dgm:t>
    </dgm:pt>
    <dgm:pt modelId="{AA2EAA5B-BFE4-4D9C-B2F0-43D00D30D087}" type="par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0FA0E11E-56B5-4E84-B69F-00F02497E45C}" type="sib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D61DC4AB-986F-4A1A-96E3-27F0D9CCFCA7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Workflow</a:t>
          </a:r>
          <a:endParaRPr kumimoji="1" lang="ja-JP" altLang="en-US"/>
        </a:p>
      </dgm:t>
    </dgm:pt>
    <dgm:pt modelId="{CB0075AD-FEEE-4E63-80A7-E0027B67213E}" type="par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4D559872-F9FA-4FF5-B55E-A2ADF9A9FA25}" type="sib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98FDAE4B-F64E-47E1-A1CA-FDFF3B6D6A35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Heart of Gold</a:t>
          </a:r>
          <a:endParaRPr kumimoji="1" lang="ja-JP" altLang="en-US"/>
        </a:p>
      </dgm:t>
    </dgm:pt>
    <dgm:pt modelId="{495CF92F-C609-49B8-9134-5AD5F61AF9FC}" type="par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85460E83-589A-47F1-B54C-CE99E9054FD6}" type="sib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22F51C9B-D1AF-442E-B5C0-91098DD9FEA3}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Processing Flow</a:t>
          </a:r>
          <a:endParaRPr lang="ja-JP" altLang="en-US"/>
        </a:p>
      </dgm:t>
    </dgm:pt>
    <dgm:pt modelId="{159D7C1B-7A9B-42E8-B125-5AB9E1DDAE3C}" type="par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2FF81F60-550F-4788-8DE4-67703015638B}" type="sib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33BBF48F-91A3-4A78-901D-4D4494A8E468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Combination</a:t>
          </a:r>
          <a:endParaRPr kumimoji="1" lang="ja-JP" altLang="en-US"/>
        </a:p>
      </dgm:t>
    </dgm:pt>
    <dgm:pt modelId="{AE86F0D0-BD6D-481B-BE96-41CFEC182B19}" type="sib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DDE91618-2FC1-477A-82D0-77076AA1B32A}" type="par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32C6FF6B-B74B-463A-8DF9-76F91C492B50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Pipelining Support Service</a:t>
          </a:r>
          <a:endParaRPr kumimoji="1" lang="ja-JP" altLang="en-US"/>
        </a:p>
      </dgm:t>
    </dgm:pt>
    <dgm:pt modelId="{BBF48F24-BD1D-4779-B144-659FF2F68CA5}" type="par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D479504D-F62F-4A8B-A39F-A3FD3896C4EB}" type="sib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FC7AB080-88F2-45D7-B6DC-13CC1E1453EB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Conclusion</a:t>
          </a:r>
          <a:endParaRPr kumimoji="1" lang="ja-JP" altLang="en-US"/>
        </a:p>
      </dgm:t>
    </dgm:pt>
    <dgm:pt modelId="{9C2E7E6D-CC84-4D8E-A3E5-DD357CBF9CC7}" type="par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B7713A72-D652-43E2-8858-B73D4364FB97}" type="sib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5E444B60-14DA-4D3C-9C19-67177602A620}" type="pres">
      <dgm:prSet presAssocID="{0587455A-2559-4DA3-BAEF-F44CBE95A0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kumimoji="1" lang="ja-JP" altLang="en-US"/>
        </a:p>
      </dgm:t>
    </dgm:pt>
    <dgm:pt modelId="{17B89CAF-568F-4FD9-9BA7-09176DB41510}" type="pres">
      <dgm:prSet presAssocID="{B7832F0F-1212-46C4-8578-30FF5A0B81C9}" presName="hierRoot1" presStyleCnt="0">
        <dgm:presLayoutVars>
          <dgm:hierBranch val="init"/>
        </dgm:presLayoutVars>
      </dgm:prSet>
      <dgm:spPr/>
      <dgm:t>
        <a:bodyPr/>
        <a:lstStyle/>
        <a:p>
          <a:endParaRPr kumimoji="1" lang="ja-JP" altLang="en-US"/>
        </a:p>
      </dgm:t>
    </dgm:pt>
    <dgm:pt modelId="{4D3B680E-B692-45DD-BFAC-1FD332EB2A10}" type="pres">
      <dgm:prSet presAssocID="{B7832F0F-1212-46C4-8578-30FF5A0B81C9}" presName="rootComposite1" presStyleCnt="0"/>
      <dgm:spPr/>
      <dgm:t>
        <a:bodyPr/>
        <a:lstStyle/>
        <a:p>
          <a:endParaRPr kumimoji="1" lang="ja-JP" altLang="en-US"/>
        </a:p>
      </dgm:t>
    </dgm:pt>
    <dgm:pt modelId="{47957FC1-22AA-46CF-A066-94E43A85321E}" type="pres">
      <dgm:prSet presAssocID="{B7832F0F-1212-46C4-8578-30FF5A0B81C9}" presName="rootText1" presStyleLbl="node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kumimoji="1" lang="ja-JP" altLang="en-US"/>
        </a:p>
      </dgm:t>
    </dgm:pt>
    <dgm:pt modelId="{9DD65E5A-FDA6-4AB1-A4BF-FD655E3ADBCD}" type="pres">
      <dgm:prSet presAssocID="{B7832F0F-1212-46C4-8578-30FF5A0B81C9}" presName="rootConnector1" presStyleLbl="node1" presStyleIdx="0" presStyleCnt="0"/>
      <dgm:spPr/>
      <dgm:t>
        <a:bodyPr/>
        <a:lstStyle/>
        <a:p>
          <a:endParaRPr kumimoji="1" lang="ja-JP" altLang="en-US"/>
        </a:p>
      </dgm:t>
    </dgm:pt>
    <dgm:pt modelId="{71F7808C-767E-44F4-8C79-8BA5A3A2B3BB}" type="pres">
      <dgm:prSet presAssocID="{B7832F0F-1212-46C4-8578-30FF5A0B81C9}" presName="hierChild2" presStyleCnt="0"/>
      <dgm:spPr/>
      <dgm:t>
        <a:bodyPr/>
        <a:lstStyle/>
        <a:p>
          <a:endParaRPr kumimoji="1" lang="ja-JP" altLang="en-US"/>
        </a:p>
      </dgm:t>
    </dgm:pt>
    <dgm:pt modelId="{F875F322-DF9A-4B8E-A3C7-8B7150A59D4C}" type="pres">
      <dgm:prSet presAssocID="{B7832F0F-1212-46C4-8578-30FF5A0B81C9}" presName="hierChild3" presStyleCnt="0"/>
      <dgm:spPr/>
      <dgm:t>
        <a:bodyPr/>
        <a:lstStyle/>
        <a:p>
          <a:endParaRPr kumimoji="1" lang="ja-JP" altLang="en-US"/>
        </a:p>
      </dgm:t>
    </dgm:pt>
    <dgm:pt modelId="{1306FF0C-D636-4235-8A84-4637BFFFE580}" type="pres">
      <dgm:prSet presAssocID="{035FE23B-6188-4665-8500-E6D81AFAA0A3}" presName="Name111" presStyleLbl="parChTrans1D2" presStyleIdx="0" presStyleCnt="6"/>
      <dgm:spPr/>
      <dgm:t>
        <a:bodyPr/>
        <a:lstStyle/>
        <a:p>
          <a:endParaRPr kumimoji="1" lang="ja-JP" altLang="en-US"/>
        </a:p>
      </dgm:t>
    </dgm:pt>
    <dgm:pt modelId="{5CC51D4F-DF7F-44E2-913E-FEE16ADC3950}" type="pres">
      <dgm:prSet presAssocID="{68B8E327-0196-425C-8BD3-A3732F836696}" presName="hierRoot3" presStyleCnt="0">
        <dgm:presLayoutVars>
          <dgm:hierBranch val="init"/>
        </dgm:presLayoutVars>
      </dgm:prSet>
      <dgm:spPr/>
    </dgm:pt>
    <dgm:pt modelId="{E8434D44-133B-4F82-8A56-389F0109905A}" type="pres">
      <dgm:prSet presAssocID="{68B8E327-0196-425C-8BD3-A3732F836696}" presName="rootComposite3" presStyleCnt="0"/>
      <dgm:spPr/>
    </dgm:pt>
    <dgm:pt modelId="{B17959DA-DF80-438C-8076-88C50587E8CC}" type="pres">
      <dgm:prSet presAssocID="{68B8E327-0196-425C-8BD3-A3732F836696}" presName="rootText3" presStyleLbl="asst1" presStyleIdx="0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C1919A9-0CDE-4667-81A8-7E7C0E7C6F86}" type="pres">
      <dgm:prSet presAssocID="{68B8E327-0196-425C-8BD3-A3732F836696}" presName="rootConnector3" presStyleLbl="asst1" presStyleIdx="0" presStyleCnt="7"/>
      <dgm:spPr/>
      <dgm:t>
        <a:bodyPr/>
        <a:lstStyle/>
        <a:p>
          <a:endParaRPr kumimoji="1" lang="ja-JP" altLang="en-US"/>
        </a:p>
      </dgm:t>
    </dgm:pt>
    <dgm:pt modelId="{A196591A-34FC-4BF8-93F8-1845272ADA97}" type="pres">
      <dgm:prSet presAssocID="{68B8E327-0196-425C-8BD3-A3732F836696}" presName="hierChild6" presStyleCnt="0"/>
      <dgm:spPr/>
    </dgm:pt>
    <dgm:pt modelId="{ECCCDCF5-6837-4923-B2F9-8329BA4FDE7A}" type="pres">
      <dgm:prSet presAssocID="{68B8E327-0196-425C-8BD3-A3732F836696}" presName="hierChild7" presStyleCnt="0"/>
      <dgm:spPr/>
    </dgm:pt>
    <dgm:pt modelId="{0718630F-1EA2-4C6C-9F1D-DB91C84F6589}" type="pres">
      <dgm:prSet presAssocID="{AA2EAA5B-BFE4-4D9C-B2F0-43D00D30D087}" presName="Name111" presStyleLbl="parChTrans1D2" presStyleIdx="1" presStyleCnt="6"/>
      <dgm:spPr/>
      <dgm:t>
        <a:bodyPr/>
        <a:lstStyle/>
        <a:p>
          <a:endParaRPr kumimoji="1" lang="ja-JP" altLang="en-US"/>
        </a:p>
      </dgm:t>
    </dgm:pt>
    <dgm:pt modelId="{E998EACF-1086-40C9-B08F-1B0CFB8FE39B}" type="pres">
      <dgm:prSet presAssocID="{515306F0-6524-4298-907D-F0658908FB1A}" presName="hierRoot3" presStyleCnt="0">
        <dgm:presLayoutVars>
          <dgm:hierBranch val="init"/>
        </dgm:presLayoutVars>
      </dgm:prSet>
      <dgm:spPr/>
    </dgm:pt>
    <dgm:pt modelId="{9B95E428-8F1E-42BB-A899-613EF83AD6E1}" type="pres">
      <dgm:prSet presAssocID="{515306F0-6524-4298-907D-F0658908FB1A}" presName="rootComposite3" presStyleCnt="0"/>
      <dgm:spPr/>
    </dgm:pt>
    <dgm:pt modelId="{E5A80C6E-1F15-45A1-ABB7-6AEFCAECE295}" type="pres">
      <dgm:prSet presAssocID="{515306F0-6524-4298-907D-F0658908FB1A}" presName="rootText3" presStyleLbl="asst1" presStyleIdx="1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AEE80F5-1E60-4D13-9F7B-5BB2E396DFEF}" type="pres">
      <dgm:prSet presAssocID="{515306F0-6524-4298-907D-F0658908FB1A}" presName="rootConnector3" presStyleLbl="asst1" presStyleIdx="1" presStyleCnt="7"/>
      <dgm:spPr/>
      <dgm:t>
        <a:bodyPr/>
        <a:lstStyle/>
        <a:p>
          <a:endParaRPr kumimoji="1" lang="ja-JP" altLang="en-US"/>
        </a:p>
      </dgm:t>
    </dgm:pt>
    <dgm:pt modelId="{51883878-3394-43AF-8C28-106BFA4E90BE}" type="pres">
      <dgm:prSet presAssocID="{515306F0-6524-4298-907D-F0658908FB1A}" presName="hierChild6" presStyleCnt="0"/>
      <dgm:spPr/>
    </dgm:pt>
    <dgm:pt modelId="{8F4B1277-EE4F-4D2E-A07E-BF37670757DF}" type="pres">
      <dgm:prSet presAssocID="{515306F0-6524-4298-907D-F0658908FB1A}" presName="hierChild7" presStyleCnt="0"/>
      <dgm:spPr/>
    </dgm:pt>
    <dgm:pt modelId="{2F90B4EA-9A2C-40A6-A36E-ED7100C31A6C}" type="pres">
      <dgm:prSet presAssocID="{CB0075AD-FEEE-4E63-80A7-E0027B67213E}" presName="Name111" presStyleLbl="parChTrans1D3" presStyleIdx="0" presStyleCnt="2"/>
      <dgm:spPr/>
      <dgm:t>
        <a:bodyPr/>
        <a:lstStyle/>
        <a:p>
          <a:endParaRPr kumimoji="1" lang="ja-JP" altLang="en-US"/>
        </a:p>
      </dgm:t>
    </dgm:pt>
    <dgm:pt modelId="{1D207A82-B7AD-4E37-B003-E9A4B9412819}" type="pres">
      <dgm:prSet presAssocID="{D61DC4AB-986F-4A1A-96E3-27F0D9CCFCA7}" presName="hierRoot3" presStyleCnt="0">
        <dgm:presLayoutVars>
          <dgm:hierBranch val="init"/>
        </dgm:presLayoutVars>
      </dgm:prSet>
      <dgm:spPr/>
    </dgm:pt>
    <dgm:pt modelId="{F0CA46B3-8478-4365-9455-9B7889730840}" type="pres">
      <dgm:prSet presAssocID="{D61DC4AB-986F-4A1A-96E3-27F0D9CCFCA7}" presName="rootComposite3" presStyleCnt="0"/>
      <dgm:spPr/>
    </dgm:pt>
    <dgm:pt modelId="{0A68D4D8-30E9-471D-8848-BB82E1DC6193}" type="pres">
      <dgm:prSet presAssocID="{D61DC4AB-986F-4A1A-96E3-27F0D9CCFCA7}" presName="rootText3" presStyleLbl="asst1" presStyleIdx="2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81F4A2C9-8077-41E3-B855-4D0C2E335C3A}" type="pres">
      <dgm:prSet presAssocID="{D61DC4AB-986F-4A1A-96E3-27F0D9CCFCA7}" presName="rootConnector3" presStyleLbl="asst1" presStyleIdx="2" presStyleCnt="7"/>
      <dgm:spPr/>
      <dgm:t>
        <a:bodyPr/>
        <a:lstStyle/>
        <a:p>
          <a:endParaRPr kumimoji="1" lang="ja-JP" altLang="en-US"/>
        </a:p>
      </dgm:t>
    </dgm:pt>
    <dgm:pt modelId="{5775BF75-C631-47A4-9E99-1A40F707673B}" type="pres">
      <dgm:prSet presAssocID="{D61DC4AB-986F-4A1A-96E3-27F0D9CCFCA7}" presName="hierChild6" presStyleCnt="0"/>
      <dgm:spPr/>
    </dgm:pt>
    <dgm:pt modelId="{8E6FBF15-8B65-4CF9-8F26-B4E44364C0AC}" type="pres">
      <dgm:prSet presAssocID="{D61DC4AB-986F-4A1A-96E3-27F0D9CCFCA7}" presName="hierChild7" presStyleCnt="0"/>
      <dgm:spPr/>
    </dgm:pt>
    <dgm:pt modelId="{14BC8929-B462-4B06-8450-CFD492F4599D}" type="pres">
      <dgm:prSet presAssocID="{495CF92F-C609-49B8-9134-5AD5F61AF9FC}" presName="Name111" presStyleLbl="parChTrans1D2" presStyleIdx="2" presStyleCnt="6"/>
      <dgm:spPr/>
      <dgm:t>
        <a:bodyPr/>
        <a:lstStyle/>
        <a:p>
          <a:endParaRPr kumimoji="1" lang="ja-JP" altLang="en-US"/>
        </a:p>
      </dgm:t>
    </dgm:pt>
    <dgm:pt modelId="{931D9A9F-70C9-43E7-AD20-EC89A6DF73AC}" type="pres">
      <dgm:prSet presAssocID="{98FDAE4B-F64E-47E1-A1CA-FDFF3B6D6A35}" presName="hierRoot3" presStyleCnt="0">
        <dgm:presLayoutVars>
          <dgm:hierBranch val="init"/>
        </dgm:presLayoutVars>
      </dgm:prSet>
      <dgm:spPr/>
    </dgm:pt>
    <dgm:pt modelId="{54290832-7E3F-44F9-B0E1-84222EC60571}" type="pres">
      <dgm:prSet presAssocID="{98FDAE4B-F64E-47E1-A1CA-FDFF3B6D6A35}" presName="rootComposite3" presStyleCnt="0"/>
      <dgm:spPr/>
    </dgm:pt>
    <dgm:pt modelId="{96885E00-80A5-4F48-B9BF-6C4FFFC35957}" type="pres">
      <dgm:prSet presAssocID="{98FDAE4B-F64E-47E1-A1CA-FDFF3B6D6A35}" presName="rootText3" presStyleLbl="asst1" presStyleIdx="3" presStyleCnt="7" custLinFactY="-14529" custLinFactNeighborX="1780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52A334C3-376C-4C81-9CEF-5DD39C3295BD}" type="pres">
      <dgm:prSet presAssocID="{98FDAE4B-F64E-47E1-A1CA-FDFF3B6D6A35}" presName="rootConnector3" presStyleLbl="asst1" presStyleIdx="3" presStyleCnt="7"/>
      <dgm:spPr/>
      <dgm:t>
        <a:bodyPr/>
        <a:lstStyle/>
        <a:p>
          <a:endParaRPr kumimoji="1" lang="ja-JP" altLang="en-US"/>
        </a:p>
      </dgm:t>
    </dgm:pt>
    <dgm:pt modelId="{5C6A5EB3-C2D4-41D5-946E-680DF494C837}" type="pres">
      <dgm:prSet presAssocID="{98FDAE4B-F64E-47E1-A1CA-FDFF3B6D6A35}" presName="hierChild6" presStyleCnt="0"/>
      <dgm:spPr/>
    </dgm:pt>
    <dgm:pt modelId="{72660847-BBE7-4BB9-B4DE-79F0DFF44FE6}" type="pres">
      <dgm:prSet presAssocID="{159D7C1B-7A9B-42E8-B125-5AB9E1DDAE3C}" presName="Name37" presStyleLbl="parChTrans1D3" presStyleIdx="1" presStyleCnt="2"/>
      <dgm:spPr/>
      <dgm:t>
        <a:bodyPr/>
        <a:lstStyle/>
        <a:p>
          <a:endParaRPr kumimoji="1" lang="ja-JP" altLang="en-US"/>
        </a:p>
      </dgm:t>
    </dgm:pt>
    <dgm:pt modelId="{A60FDE86-CDA5-43EE-96FC-FC5292C026D0}" type="pres">
      <dgm:prSet presAssocID="{22F51C9B-D1AF-442E-B5C0-91098DD9FEA3}" presName="hierRoot2" presStyleCnt="0">
        <dgm:presLayoutVars>
          <dgm:hierBranch val="init"/>
        </dgm:presLayoutVars>
      </dgm:prSet>
      <dgm:spPr/>
    </dgm:pt>
    <dgm:pt modelId="{DD81E498-EC4C-41D8-923E-5AFEA32724E5}" type="pres">
      <dgm:prSet presAssocID="{22F51C9B-D1AF-442E-B5C0-91098DD9FEA3}" presName="rootComposite" presStyleCnt="0"/>
      <dgm:spPr/>
    </dgm:pt>
    <dgm:pt modelId="{36904B1B-D0DB-4868-B06B-82A865548E67}" type="pres">
      <dgm:prSet presAssocID="{22F51C9B-D1AF-442E-B5C0-91098DD9FEA3}" presName="rootText" presStyleLbl="node3" presStyleIdx="0" presStyleCnt="1" custLinFactY="-31823" custLinFactNeighborX="-867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DA7284D-A415-4CAF-AB16-B2F6E5B45959}" type="pres">
      <dgm:prSet presAssocID="{22F51C9B-D1AF-442E-B5C0-91098DD9FEA3}" presName="rootConnector" presStyleLbl="node3" presStyleIdx="0" presStyleCnt="1"/>
      <dgm:spPr/>
      <dgm:t>
        <a:bodyPr/>
        <a:lstStyle/>
        <a:p>
          <a:endParaRPr kumimoji="1" lang="ja-JP" altLang="en-US"/>
        </a:p>
      </dgm:t>
    </dgm:pt>
    <dgm:pt modelId="{FD0DEAFA-2F69-4AC1-8D69-6B67F426A2F7}" type="pres">
      <dgm:prSet presAssocID="{22F51C9B-D1AF-442E-B5C0-91098DD9FEA3}" presName="hierChild4" presStyleCnt="0"/>
      <dgm:spPr/>
    </dgm:pt>
    <dgm:pt modelId="{937ADFD2-5517-479B-9B15-3FD6A6866BF7}" type="pres">
      <dgm:prSet presAssocID="{22F51C9B-D1AF-442E-B5C0-91098DD9FEA3}" presName="hierChild5" presStyleCnt="0"/>
      <dgm:spPr/>
    </dgm:pt>
    <dgm:pt modelId="{9B0684BE-C492-49D5-8DA2-EBAAD5F54A41}" type="pres">
      <dgm:prSet presAssocID="{98FDAE4B-F64E-47E1-A1CA-FDFF3B6D6A35}" presName="hierChild7" presStyleCnt="0"/>
      <dgm:spPr/>
    </dgm:pt>
    <dgm:pt modelId="{2712F4BB-EA13-4CD3-A9C8-1189E1850565}" type="pres">
      <dgm:prSet presAssocID="{DDE91618-2FC1-477A-82D0-77076AA1B32A}" presName="Name111" presStyleLbl="parChTrans1D2" presStyleIdx="3" presStyleCnt="6"/>
      <dgm:spPr/>
      <dgm:t>
        <a:bodyPr/>
        <a:lstStyle/>
        <a:p>
          <a:endParaRPr kumimoji="1" lang="ja-JP" altLang="en-US"/>
        </a:p>
      </dgm:t>
    </dgm:pt>
    <dgm:pt modelId="{A77163BC-30C4-4127-9611-4D956D7CC2BD}" type="pres">
      <dgm:prSet presAssocID="{33BBF48F-91A3-4A78-901D-4D4494A8E468}" presName="hierRoot3" presStyleCnt="0">
        <dgm:presLayoutVars>
          <dgm:hierBranch val="init"/>
        </dgm:presLayoutVars>
      </dgm:prSet>
      <dgm:spPr/>
    </dgm:pt>
    <dgm:pt modelId="{1EF637A1-9B12-4E54-B9EA-C1210927B8D3}" type="pres">
      <dgm:prSet presAssocID="{33BBF48F-91A3-4A78-901D-4D4494A8E468}" presName="rootComposite3" presStyleCnt="0"/>
      <dgm:spPr/>
    </dgm:pt>
    <dgm:pt modelId="{A4D18F38-AD44-4E1F-9584-3BAF96A3CFD3}" type="pres">
      <dgm:prSet presAssocID="{33BBF48F-91A3-4A78-901D-4D4494A8E468}" presName="rootText3" presStyleLbl="asst1" presStyleIdx="4" presStyleCnt="7" custLinFactY="34882" custLinFactNeighborX="2838" custLinFactNeighborY="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2383BA18-6E8A-4737-8169-D1DEC3491046}" type="pres">
      <dgm:prSet presAssocID="{33BBF48F-91A3-4A78-901D-4D4494A8E468}" presName="rootConnector3" presStyleLbl="asst1" presStyleIdx="4" presStyleCnt="7"/>
      <dgm:spPr/>
      <dgm:t>
        <a:bodyPr/>
        <a:lstStyle/>
        <a:p>
          <a:endParaRPr kumimoji="1" lang="ja-JP" altLang="en-US"/>
        </a:p>
      </dgm:t>
    </dgm:pt>
    <dgm:pt modelId="{0ED70A09-1242-4157-B84D-34313BDA32F2}" type="pres">
      <dgm:prSet presAssocID="{33BBF48F-91A3-4A78-901D-4D4494A8E468}" presName="hierChild6" presStyleCnt="0"/>
      <dgm:spPr/>
    </dgm:pt>
    <dgm:pt modelId="{6D64665D-66F8-4E86-8AC2-23C87A771641}" type="pres">
      <dgm:prSet presAssocID="{33BBF48F-91A3-4A78-901D-4D4494A8E468}" presName="hierChild7" presStyleCnt="0"/>
      <dgm:spPr/>
    </dgm:pt>
    <dgm:pt modelId="{2A3CD578-7156-4E05-BB62-0472DB1AEDAE}" type="pres">
      <dgm:prSet presAssocID="{BBF48F24-BD1D-4779-B144-659FF2F68CA5}" presName="Name111" presStyleLbl="parChTrans1D2" presStyleIdx="4" presStyleCnt="6"/>
      <dgm:spPr/>
      <dgm:t>
        <a:bodyPr/>
        <a:lstStyle/>
        <a:p>
          <a:endParaRPr kumimoji="1" lang="ja-JP" altLang="en-US"/>
        </a:p>
      </dgm:t>
    </dgm:pt>
    <dgm:pt modelId="{BACC38D4-6B19-4A7F-B352-906ED15132FD}" type="pres">
      <dgm:prSet presAssocID="{32C6FF6B-B74B-463A-8DF9-76F91C492B50}" presName="hierRoot3" presStyleCnt="0">
        <dgm:presLayoutVars>
          <dgm:hierBranch val="init"/>
        </dgm:presLayoutVars>
      </dgm:prSet>
      <dgm:spPr/>
    </dgm:pt>
    <dgm:pt modelId="{FAB86B93-19CF-4BBE-9CB5-BE59ECC86917}" type="pres">
      <dgm:prSet presAssocID="{32C6FF6B-B74B-463A-8DF9-76F91C492B50}" presName="rootComposite3" presStyleCnt="0"/>
      <dgm:spPr/>
    </dgm:pt>
    <dgm:pt modelId="{2D2D06EC-8CF2-4E96-A343-1E85F420945A}" type="pres">
      <dgm:prSet presAssocID="{32C6FF6B-B74B-463A-8DF9-76F91C492B50}" presName="rootText3" presStyleLbl="asst1" presStyleIdx="5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E3236E7E-580F-43E6-B2B2-E85E0A88CAA8}" type="pres">
      <dgm:prSet presAssocID="{32C6FF6B-B74B-463A-8DF9-76F91C492B50}" presName="rootConnector3" presStyleLbl="asst1" presStyleIdx="5" presStyleCnt="7"/>
      <dgm:spPr/>
      <dgm:t>
        <a:bodyPr/>
        <a:lstStyle/>
        <a:p>
          <a:endParaRPr kumimoji="1" lang="ja-JP" altLang="en-US"/>
        </a:p>
      </dgm:t>
    </dgm:pt>
    <dgm:pt modelId="{C90DEC6E-3CC8-4D0F-A3B1-AA2E3597F1F2}" type="pres">
      <dgm:prSet presAssocID="{32C6FF6B-B74B-463A-8DF9-76F91C492B50}" presName="hierChild6" presStyleCnt="0"/>
      <dgm:spPr/>
    </dgm:pt>
    <dgm:pt modelId="{FC9EBEC6-E78D-491E-A7C1-4E431454C211}" type="pres">
      <dgm:prSet presAssocID="{32C6FF6B-B74B-463A-8DF9-76F91C492B50}" presName="hierChild7" presStyleCnt="0"/>
      <dgm:spPr/>
    </dgm:pt>
    <dgm:pt modelId="{B1CAFE26-DD3B-4273-81A6-97AA76927AC6}" type="pres">
      <dgm:prSet presAssocID="{9C2E7E6D-CC84-4D8E-A3E5-DD357CBF9CC7}" presName="Name111" presStyleLbl="parChTrans1D2" presStyleIdx="5" presStyleCnt="6"/>
      <dgm:spPr/>
      <dgm:t>
        <a:bodyPr/>
        <a:lstStyle/>
        <a:p>
          <a:endParaRPr kumimoji="1" lang="ja-JP" altLang="en-US"/>
        </a:p>
      </dgm:t>
    </dgm:pt>
    <dgm:pt modelId="{1A4755C5-B057-4F2F-9050-F70E929EF6DA}" type="pres">
      <dgm:prSet presAssocID="{FC7AB080-88F2-45D7-B6DC-13CC1E1453EB}" presName="hierRoot3" presStyleCnt="0">
        <dgm:presLayoutVars>
          <dgm:hierBranch val="init"/>
        </dgm:presLayoutVars>
      </dgm:prSet>
      <dgm:spPr/>
    </dgm:pt>
    <dgm:pt modelId="{CAC702C5-E071-41C9-9A98-E8909C89A10C}" type="pres">
      <dgm:prSet presAssocID="{FC7AB080-88F2-45D7-B6DC-13CC1E1453EB}" presName="rootComposite3" presStyleCnt="0"/>
      <dgm:spPr/>
    </dgm:pt>
    <dgm:pt modelId="{F7920850-89BD-4469-A119-627DA5BEAE17}" type="pres">
      <dgm:prSet presAssocID="{FC7AB080-88F2-45D7-B6DC-13CC1E1453EB}" presName="rootText3" presStyleLbl="asst1" presStyleIdx="6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B1D80FA5-F05D-4582-B4DE-387B0203D427}" type="pres">
      <dgm:prSet presAssocID="{FC7AB080-88F2-45D7-B6DC-13CC1E1453EB}" presName="rootConnector3" presStyleLbl="asst1" presStyleIdx="6" presStyleCnt="7"/>
      <dgm:spPr/>
      <dgm:t>
        <a:bodyPr/>
        <a:lstStyle/>
        <a:p>
          <a:endParaRPr kumimoji="1" lang="ja-JP" altLang="en-US"/>
        </a:p>
      </dgm:t>
    </dgm:pt>
    <dgm:pt modelId="{07FF691A-F4A6-4D25-B8DE-3D92F3F3CBC5}" type="pres">
      <dgm:prSet presAssocID="{FC7AB080-88F2-45D7-B6DC-13CC1E1453EB}" presName="hierChild6" presStyleCnt="0"/>
      <dgm:spPr/>
    </dgm:pt>
    <dgm:pt modelId="{E63DC517-CDCA-4DE9-A9D8-4AAFFFFB2821}" type="pres">
      <dgm:prSet presAssocID="{FC7AB080-88F2-45D7-B6DC-13CC1E1453EB}" presName="hierChild7" presStyleCnt="0"/>
      <dgm:spPr/>
    </dgm:pt>
  </dgm:ptLst>
  <dgm:cxnLst>
    <dgm:cxn modelId="{D6DEF19A-8158-4C20-9776-C2C78DBE7DD2}" type="presOf" srcId="{495CF92F-C609-49B8-9134-5AD5F61AF9FC}" destId="{14BC8929-B462-4B06-8450-CFD492F4599D}" srcOrd="0" destOrd="0" presId="urn:microsoft.com/office/officeart/2005/8/layout/orgChart1"/>
    <dgm:cxn modelId="{86C4240E-2143-4690-B7F0-7D7B2592663A}" srcId="{B7832F0F-1212-46C4-8578-30FF5A0B81C9}" destId="{68B8E327-0196-425C-8BD3-A3732F836696}" srcOrd="0" destOrd="0" parTransId="{035FE23B-6188-4665-8500-E6D81AFAA0A3}" sibTransId="{980850B7-2285-4B1B-879A-5206F117D7F8}"/>
    <dgm:cxn modelId="{B10705DC-8A7F-45F6-A0E6-B75317CBEE3F}" srcId="{515306F0-6524-4298-907D-F0658908FB1A}" destId="{D61DC4AB-986F-4A1A-96E3-27F0D9CCFCA7}" srcOrd="0" destOrd="0" parTransId="{CB0075AD-FEEE-4E63-80A7-E0027B67213E}" sibTransId="{4D559872-F9FA-4FF5-B55E-A2ADF9A9FA25}"/>
    <dgm:cxn modelId="{D4710072-CF30-41D7-A861-ECAEBC0E13A4}" srcId="{98FDAE4B-F64E-47E1-A1CA-FDFF3B6D6A35}" destId="{22F51C9B-D1AF-442E-B5C0-91098DD9FEA3}" srcOrd="0" destOrd="0" parTransId="{159D7C1B-7A9B-42E8-B125-5AB9E1DDAE3C}" sibTransId="{2FF81F60-550F-4788-8DE4-67703015638B}"/>
    <dgm:cxn modelId="{A66E39D3-1586-43CC-B556-6E076E5B76E5}" type="presOf" srcId="{FC7AB080-88F2-45D7-B6DC-13CC1E1453EB}" destId="{B1D80FA5-F05D-4582-B4DE-387B0203D427}" srcOrd="1" destOrd="0" presId="urn:microsoft.com/office/officeart/2005/8/layout/orgChart1"/>
    <dgm:cxn modelId="{2196819E-26A3-461A-88FB-F12D3ACCD8A2}" type="presOf" srcId="{515306F0-6524-4298-907D-F0658908FB1A}" destId="{E5A80C6E-1F15-45A1-ABB7-6AEFCAECE295}" srcOrd="0" destOrd="0" presId="urn:microsoft.com/office/officeart/2005/8/layout/orgChart1"/>
    <dgm:cxn modelId="{CADDCB96-5F24-4CDB-AA87-76D33817D33F}" type="presOf" srcId="{D61DC4AB-986F-4A1A-96E3-27F0D9CCFCA7}" destId="{0A68D4D8-30E9-471D-8848-BB82E1DC6193}" srcOrd="0" destOrd="0" presId="urn:microsoft.com/office/officeart/2005/8/layout/orgChart1"/>
    <dgm:cxn modelId="{D43EC5F1-54EB-4340-8A51-B52E24E22829}" srcId="{B7832F0F-1212-46C4-8578-30FF5A0B81C9}" destId="{98FDAE4B-F64E-47E1-A1CA-FDFF3B6D6A35}" srcOrd="2" destOrd="0" parTransId="{495CF92F-C609-49B8-9134-5AD5F61AF9FC}" sibTransId="{85460E83-589A-47F1-B54C-CE99E9054FD6}"/>
    <dgm:cxn modelId="{6DD65D7F-6842-4EAF-8EA2-50854A9DE39C}" type="presOf" srcId="{32C6FF6B-B74B-463A-8DF9-76F91C492B50}" destId="{E3236E7E-580F-43E6-B2B2-E85E0A88CAA8}" srcOrd="1" destOrd="0" presId="urn:microsoft.com/office/officeart/2005/8/layout/orgChart1"/>
    <dgm:cxn modelId="{6869B2F2-E967-4E0B-A513-F1038E60C90B}" type="presOf" srcId="{68B8E327-0196-425C-8BD3-A3732F836696}" destId="{DC1919A9-0CDE-4667-81A8-7E7C0E7C6F86}" srcOrd="1" destOrd="0" presId="urn:microsoft.com/office/officeart/2005/8/layout/orgChart1"/>
    <dgm:cxn modelId="{B915A225-7E1A-479C-9D70-85B9E8AB03ED}" srcId="{B7832F0F-1212-46C4-8578-30FF5A0B81C9}" destId="{33BBF48F-91A3-4A78-901D-4D4494A8E468}" srcOrd="3" destOrd="0" parTransId="{DDE91618-2FC1-477A-82D0-77076AA1B32A}" sibTransId="{AE86F0D0-BD6D-481B-BE96-41CFEC182B19}"/>
    <dgm:cxn modelId="{41762D5C-C8CA-4547-AE5D-C520EC4EB02B}" type="presOf" srcId="{BBF48F24-BD1D-4779-B144-659FF2F68CA5}" destId="{2A3CD578-7156-4E05-BB62-0472DB1AEDAE}" srcOrd="0" destOrd="0" presId="urn:microsoft.com/office/officeart/2005/8/layout/orgChart1"/>
    <dgm:cxn modelId="{66AA328C-5896-49F3-91FF-E7BC777B141E}" type="presOf" srcId="{0587455A-2559-4DA3-BAEF-F44CBE95A0A0}" destId="{5E444B60-14DA-4D3C-9C19-67177602A620}" srcOrd="0" destOrd="0" presId="urn:microsoft.com/office/officeart/2005/8/layout/orgChart1"/>
    <dgm:cxn modelId="{EE320873-B2E8-4E92-85A9-874D61023607}" type="presOf" srcId="{D61DC4AB-986F-4A1A-96E3-27F0D9CCFCA7}" destId="{81F4A2C9-8077-41E3-B855-4D0C2E335C3A}" srcOrd="1" destOrd="0" presId="urn:microsoft.com/office/officeart/2005/8/layout/orgChart1"/>
    <dgm:cxn modelId="{CE73D6EB-CC15-49ED-9BF0-A2DABA673DE8}" type="presOf" srcId="{DDE91618-2FC1-477A-82D0-77076AA1B32A}" destId="{2712F4BB-EA13-4CD3-A9C8-1189E1850565}" srcOrd="0" destOrd="0" presId="urn:microsoft.com/office/officeart/2005/8/layout/orgChart1"/>
    <dgm:cxn modelId="{10C07AB5-A90F-4722-AE96-C01D054C7DE9}" type="presOf" srcId="{33BBF48F-91A3-4A78-901D-4D4494A8E468}" destId="{2383BA18-6E8A-4737-8169-D1DEC3491046}" srcOrd="1" destOrd="0" presId="urn:microsoft.com/office/officeart/2005/8/layout/orgChart1"/>
    <dgm:cxn modelId="{E296CE49-CA99-4240-B246-F776833E420E}" type="presOf" srcId="{AA2EAA5B-BFE4-4D9C-B2F0-43D00D30D087}" destId="{0718630F-1EA2-4C6C-9F1D-DB91C84F6589}" srcOrd="0" destOrd="0" presId="urn:microsoft.com/office/officeart/2005/8/layout/orgChart1"/>
    <dgm:cxn modelId="{5DC36D6C-90C0-47B8-AD71-21509CA43B5A}" srcId="{B7832F0F-1212-46C4-8578-30FF5A0B81C9}" destId="{515306F0-6524-4298-907D-F0658908FB1A}" srcOrd="1" destOrd="0" parTransId="{AA2EAA5B-BFE4-4D9C-B2F0-43D00D30D087}" sibTransId="{0FA0E11E-56B5-4E84-B69F-00F02497E45C}"/>
    <dgm:cxn modelId="{18877D59-8A0A-4562-B551-B4810AD82147}" type="presOf" srcId="{FC7AB080-88F2-45D7-B6DC-13CC1E1453EB}" destId="{F7920850-89BD-4469-A119-627DA5BEAE17}" srcOrd="0" destOrd="0" presId="urn:microsoft.com/office/officeart/2005/8/layout/orgChart1"/>
    <dgm:cxn modelId="{AA76036B-AD14-4B9B-AE6E-6A77FEB6F729}" type="presOf" srcId="{98FDAE4B-F64E-47E1-A1CA-FDFF3B6D6A35}" destId="{96885E00-80A5-4F48-B9BF-6C4FFFC35957}" srcOrd="0" destOrd="0" presId="urn:microsoft.com/office/officeart/2005/8/layout/orgChart1"/>
    <dgm:cxn modelId="{9ECCDE5A-E794-47CA-9296-E886A26D8903}" srcId="{B7832F0F-1212-46C4-8578-30FF5A0B81C9}" destId="{FC7AB080-88F2-45D7-B6DC-13CC1E1453EB}" srcOrd="5" destOrd="0" parTransId="{9C2E7E6D-CC84-4D8E-A3E5-DD357CBF9CC7}" sibTransId="{B7713A72-D652-43E2-8858-B73D4364FB97}"/>
    <dgm:cxn modelId="{1C1B0419-3348-44C3-A27E-F5D02B0401D1}" type="presOf" srcId="{22F51C9B-D1AF-442E-B5C0-91098DD9FEA3}" destId="{36904B1B-D0DB-4868-B06B-82A865548E67}" srcOrd="0" destOrd="0" presId="urn:microsoft.com/office/officeart/2005/8/layout/orgChart1"/>
    <dgm:cxn modelId="{D015F24C-0B65-4CD9-BECC-ADB1315DD7E7}" type="presOf" srcId="{CB0075AD-FEEE-4E63-80A7-E0027B67213E}" destId="{2F90B4EA-9A2C-40A6-A36E-ED7100C31A6C}" srcOrd="0" destOrd="0" presId="urn:microsoft.com/office/officeart/2005/8/layout/orgChart1"/>
    <dgm:cxn modelId="{AA620411-5976-426A-A9DA-F5EF13570E12}" type="presOf" srcId="{159D7C1B-7A9B-42E8-B125-5AB9E1DDAE3C}" destId="{72660847-BBE7-4BB9-B4DE-79F0DFF44FE6}" srcOrd="0" destOrd="0" presId="urn:microsoft.com/office/officeart/2005/8/layout/orgChart1"/>
    <dgm:cxn modelId="{FE2B92B5-D444-4BD7-9DA3-22C779A71CDF}" srcId="{B7832F0F-1212-46C4-8578-30FF5A0B81C9}" destId="{32C6FF6B-B74B-463A-8DF9-76F91C492B50}" srcOrd="4" destOrd="0" parTransId="{BBF48F24-BD1D-4779-B144-659FF2F68CA5}" sibTransId="{D479504D-F62F-4A8B-A39F-A3FD3896C4EB}"/>
    <dgm:cxn modelId="{E2B147DC-BA3C-4637-A916-9AF1B405F99E}" type="presOf" srcId="{22F51C9B-D1AF-442E-B5C0-91098DD9FEA3}" destId="{DDA7284D-A415-4CAF-AB16-B2F6E5B45959}" srcOrd="1" destOrd="0" presId="urn:microsoft.com/office/officeart/2005/8/layout/orgChart1"/>
    <dgm:cxn modelId="{8A1F9B33-2556-49B0-90C0-B66D40FFC741}" type="presOf" srcId="{32C6FF6B-B74B-463A-8DF9-76F91C492B50}" destId="{2D2D06EC-8CF2-4E96-A343-1E85F420945A}" srcOrd="0" destOrd="0" presId="urn:microsoft.com/office/officeart/2005/8/layout/orgChart1"/>
    <dgm:cxn modelId="{A276ECE1-C4E7-411B-9684-AC54376EBCCC}" type="presOf" srcId="{33BBF48F-91A3-4A78-901D-4D4494A8E468}" destId="{A4D18F38-AD44-4E1F-9584-3BAF96A3CFD3}" srcOrd="0" destOrd="0" presId="urn:microsoft.com/office/officeart/2005/8/layout/orgChart1"/>
    <dgm:cxn modelId="{1A53244E-0FA1-44DB-B66C-29D9D526C4E8}" type="presOf" srcId="{515306F0-6524-4298-907D-F0658908FB1A}" destId="{DAEE80F5-1E60-4D13-9F7B-5BB2E396DFEF}" srcOrd="1" destOrd="0" presId="urn:microsoft.com/office/officeart/2005/8/layout/orgChart1"/>
    <dgm:cxn modelId="{2B723176-0C76-4356-A8A6-E1275205B414}" srcId="{0587455A-2559-4DA3-BAEF-F44CBE95A0A0}" destId="{B7832F0F-1212-46C4-8578-30FF5A0B81C9}" srcOrd="0" destOrd="0" parTransId="{B31294F5-70E7-408A-882C-A87741204E85}" sibTransId="{74665821-E8B6-4C53-A437-F113C53E28C1}"/>
    <dgm:cxn modelId="{6A0AB67C-37A2-42C5-A248-845B86137761}" type="presOf" srcId="{B7832F0F-1212-46C4-8578-30FF5A0B81C9}" destId="{47957FC1-22AA-46CF-A066-94E43A85321E}" srcOrd="0" destOrd="0" presId="urn:microsoft.com/office/officeart/2005/8/layout/orgChart1"/>
    <dgm:cxn modelId="{5A70E0D0-B891-499E-8DFA-4FDF869BD5C5}" type="presOf" srcId="{035FE23B-6188-4665-8500-E6D81AFAA0A3}" destId="{1306FF0C-D636-4235-8A84-4637BFFFE580}" srcOrd="0" destOrd="0" presId="urn:microsoft.com/office/officeart/2005/8/layout/orgChart1"/>
    <dgm:cxn modelId="{FBF2D7B0-6606-4B10-B176-9F0CAE283045}" type="presOf" srcId="{9C2E7E6D-CC84-4D8E-A3E5-DD357CBF9CC7}" destId="{B1CAFE26-DD3B-4273-81A6-97AA76927AC6}" srcOrd="0" destOrd="0" presId="urn:microsoft.com/office/officeart/2005/8/layout/orgChart1"/>
    <dgm:cxn modelId="{909843BA-62C1-419A-A7D0-76DB98C4C4DF}" type="presOf" srcId="{B7832F0F-1212-46C4-8578-30FF5A0B81C9}" destId="{9DD65E5A-FDA6-4AB1-A4BF-FD655E3ADBCD}" srcOrd="1" destOrd="0" presId="urn:microsoft.com/office/officeart/2005/8/layout/orgChart1"/>
    <dgm:cxn modelId="{3DFE8EC1-7352-46DB-A453-98D23BD469B1}" type="presOf" srcId="{98FDAE4B-F64E-47E1-A1CA-FDFF3B6D6A35}" destId="{52A334C3-376C-4C81-9CEF-5DD39C3295BD}" srcOrd="1" destOrd="0" presId="urn:microsoft.com/office/officeart/2005/8/layout/orgChart1"/>
    <dgm:cxn modelId="{54BD09D4-D86F-4018-B0B4-8F6F14566E11}" type="presOf" srcId="{68B8E327-0196-425C-8BD3-A3732F836696}" destId="{B17959DA-DF80-438C-8076-88C50587E8CC}" srcOrd="0" destOrd="0" presId="urn:microsoft.com/office/officeart/2005/8/layout/orgChart1"/>
    <dgm:cxn modelId="{1684A5CA-2DF6-44D1-BDE2-11A10A73E986}" type="presParOf" srcId="{5E444B60-14DA-4D3C-9C19-67177602A620}" destId="{17B89CAF-568F-4FD9-9BA7-09176DB41510}" srcOrd="0" destOrd="0" presId="urn:microsoft.com/office/officeart/2005/8/layout/orgChart1"/>
    <dgm:cxn modelId="{0F048D72-A05D-42B5-B473-2429971C2646}" type="presParOf" srcId="{17B89CAF-568F-4FD9-9BA7-09176DB41510}" destId="{4D3B680E-B692-45DD-BFAC-1FD332EB2A10}" srcOrd="0" destOrd="0" presId="urn:microsoft.com/office/officeart/2005/8/layout/orgChart1"/>
    <dgm:cxn modelId="{2EDE0494-8C53-4F43-8CAA-CFA933B24B12}" type="presParOf" srcId="{4D3B680E-B692-45DD-BFAC-1FD332EB2A10}" destId="{47957FC1-22AA-46CF-A066-94E43A85321E}" srcOrd="0" destOrd="0" presId="urn:microsoft.com/office/officeart/2005/8/layout/orgChart1"/>
    <dgm:cxn modelId="{35D190CE-2C55-454C-A739-881F96CBED37}" type="presParOf" srcId="{4D3B680E-B692-45DD-BFAC-1FD332EB2A10}" destId="{9DD65E5A-FDA6-4AB1-A4BF-FD655E3ADBCD}" srcOrd="1" destOrd="0" presId="urn:microsoft.com/office/officeart/2005/8/layout/orgChart1"/>
    <dgm:cxn modelId="{25802D77-F846-44C7-9570-9C80F2A9F401}" type="presParOf" srcId="{17B89CAF-568F-4FD9-9BA7-09176DB41510}" destId="{71F7808C-767E-44F4-8C79-8BA5A3A2B3BB}" srcOrd="1" destOrd="0" presId="urn:microsoft.com/office/officeart/2005/8/layout/orgChart1"/>
    <dgm:cxn modelId="{5E61CEA5-CFE0-4775-AFCB-87F2AD6A652A}" type="presParOf" srcId="{17B89CAF-568F-4FD9-9BA7-09176DB41510}" destId="{F875F322-DF9A-4B8E-A3C7-8B7150A59D4C}" srcOrd="2" destOrd="0" presId="urn:microsoft.com/office/officeart/2005/8/layout/orgChart1"/>
    <dgm:cxn modelId="{6C0AE297-FDEA-4082-BC46-499EBE8D1CF9}" type="presParOf" srcId="{F875F322-DF9A-4B8E-A3C7-8B7150A59D4C}" destId="{1306FF0C-D636-4235-8A84-4637BFFFE580}" srcOrd="0" destOrd="0" presId="urn:microsoft.com/office/officeart/2005/8/layout/orgChart1"/>
    <dgm:cxn modelId="{30DCC4A9-4525-4878-A09E-C6E8A6C8D781}" type="presParOf" srcId="{F875F322-DF9A-4B8E-A3C7-8B7150A59D4C}" destId="{5CC51D4F-DF7F-44E2-913E-FEE16ADC3950}" srcOrd="1" destOrd="0" presId="urn:microsoft.com/office/officeart/2005/8/layout/orgChart1"/>
    <dgm:cxn modelId="{0E1D477C-6755-441A-9710-D365B76CAE29}" type="presParOf" srcId="{5CC51D4F-DF7F-44E2-913E-FEE16ADC3950}" destId="{E8434D44-133B-4F82-8A56-389F0109905A}" srcOrd="0" destOrd="0" presId="urn:microsoft.com/office/officeart/2005/8/layout/orgChart1"/>
    <dgm:cxn modelId="{3A31793D-75C7-4F5E-8188-5C181C4886F0}" type="presParOf" srcId="{E8434D44-133B-4F82-8A56-389F0109905A}" destId="{B17959DA-DF80-438C-8076-88C50587E8CC}" srcOrd="0" destOrd="0" presId="urn:microsoft.com/office/officeart/2005/8/layout/orgChart1"/>
    <dgm:cxn modelId="{3DF827D7-EC21-440C-ADA4-EC4F92E46AE0}" type="presParOf" srcId="{E8434D44-133B-4F82-8A56-389F0109905A}" destId="{DC1919A9-0CDE-4667-81A8-7E7C0E7C6F86}" srcOrd="1" destOrd="0" presId="urn:microsoft.com/office/officeart/2005/8/layout/orgChart1"/>
    <dgm:cxn modelId="{0D000B63-D5DF-4F7E-BAEC-E5E5A99A9272}" type="presParOf" srcId="{5CC51D4F-DF7F-44E2-913E-FEE16ADC3950}" destId="{A196591A-34FC-4BF8-93F8-1845272ADA97}" srcOrd="1" destOrd="0" presId="urn:microsoft.com/office/officeart/2005/8/layout/orgChart1"/>
    <dgm:cxn modelId="{8EC1F299-8DFE-4E9E-ACAD-56C9B4C5ABB0}" type="presParOf" srcId="{5CC51D4F-DF7F-44E2-913E-FEE16ADC3950}" destId="{ECCCDCF5-6837-4923-B2F9-8329BA4FDE7A}" srcOrd="2" destOrd="0" presId="urn:microsoft.com/office/officeart/2005/8/layout/orgChart1"/>
    <dgm:cxn modelId="{F36D926E-5C1D-4AEC-BD5E-5BFB5FF033CD}" type="presParOf" srcId="{F875F322-DF9A-4B8E-A3C7-8B7150A59D4C}" destId="{0718630F-1EA2-4C6C-9F1D-DB91C84F6589}" srcOrd="2" destOrd="0" presId="urn:microsoft.com/office/officeart/2005/8/layout/orgChart1"/>
    <dgm:cxn modelId="{4F46D5D9-B69A-4973-9779-5263ED20D1EA}" type="presParOf" srcId="{F875F322-DF9A-4B8E-A3C7-8B7150A59D4C}" destId="{E998EACF-1086-40C9-B08F-1B0CFB8FE39B}" srcOrd="3" destOrd="0" presId="urn:microsoft.com/office/officeart/2005/8/layout/orgChart1"/>
    <dgm:cxn modelId="{343596A3-0C99-4675-8636-76A80AF9EDAE}" type="presParOf" srcId="{E998EACF-1086-40C9-B08F-1B0CFB8FE39B}" destId="{9B95E428-8F1E-42BB-A899-613EF83AD6E1}" srcOrd="0" destOrd="0" presId="urn:microsoft.com/office/officeart/2005/8/layout/orgChart1"/>
    <dgm:cxn modelId="{4D702C39-52C8-441D-8718-774A49A02E2C}" type="presParOf" srcId="{9B95E428-8F1E-42BB-A899-613EF83AD6E1}" destId="{E5A80C6E-1F15-45A1-ABB7-6AEFCAECE295}" srcOrd="0" destOrd="0" presId="urn:microsoft.com/office/officeart/2005/8/layout/orgChart1"/>
    <dgm:cxn modelId="{67ABA43E-481C-47FA-B7F8-C48C53B23D82}" type="presParOf" srcId="{9B95E428-8F1E-42BB-A899-613EF83AD6E1}" destId="{DAEE80F5-1E60-4D13-9F7B-5BB2E396DFEF}" srcOrd="1" destOrd="0" presId="urn:microsoft.com/office/officeart/2005/8/layout/orgChart1"/>
    <dgm:cxn modelId="{F552CF3A-D581-40A8-9218-C02283B047B4}" type="presParOf" srcId="{E998EACF-1086-40C9-B08F-1B0CFB8FE39B}" destId="{51883878-3394-43AF-8C28-106BFA4E90BE}" srcOrd="1" destOrd="0" presId="urn:microsoft.com/office/officeart/2005/8/layout/orgChart1"/>
    <dgm:cxn modelId="{A1615FA6-7F09-4892-945C-9D6438F9EEDD}" type="presParOf" srcId="{E998EACF-1086-40C9-B08F-1B0CFB8FE39B}" destId="{8F4B1277-EE4F-4D2E-A07E-BF37670757DF}" srcOrd="2" destOrd="0" presId="urn:microsoft.com/office/officeart/2005/8/layout/orgChart1"/>
    <dgm:cxn modelId="{0BA41533-DC09-4D6C-8D94-818DD25149F5}" type="presParOf" srcId="{8F4B1277-EE4F-4D2E-A07E-BF37670757DF}" destId="{2F90B4EA-9A2C-40A6-A36E-ED7100C31A6C}" srcOrd="0" destOrd="0" presId="urn:microsoft.com/office/officeart/2005/8/layout/orgChart1"/>
    <dgm:cxn modelId="{C1982EBA-6891-4FEA-97E6-CAAC5B6C46F4}" type="presParOf" srcId="{8F4B1277-EE4F-4D2E-A07E-BF37670757DF}" destId="{1D207A82-B7AD-4E37-B003-E9A4B9412819}" srcOrd="1" destOrd="0" presId="urn:microsoft.com/office/officeart/2005/8/layout/orgChart1"/>
    <dgm:cxn modelId="{0F54AAC7-780D-4968-950E-9D82CC7F2C0B}" type="presParOf" srcId="{1D207A82-B7AD-4E37-B003-E9A4B9412819}" destId="{F0CA46B3-8478-4365-9455-9B7889730840}" srcOrd="0" destOrd="0" presId="urn:microsoft.com/office/officeart/2005/8/layout/orgChart1"/>
    <dgm:cxn modelId="{1B1C344B-C515-4820-A383-F54E0F9ADFD9}" type="presParOf" srcId="{F0CA46B3-8478-4365-9455-9B7889730840}" destId="{0A68D4D8-30E9-471D-8848-BB82E1DC6193}" srcOrd="0" destOrd="0" presId="urn:microsoft.com/office/officeart/2005/8/layout/orgChart1"/>
    <dgm:cxn modelId="{DD18BE5D-4EF5-4E90-9D20-98BA927E888B}" type="presParOf" srcId="{F0CA46B3-8478-4365-9455-9B7889730840}" destId="{81F4A2C9-8077-41E3-B855-4D0C2E335C3A}" srcOrd="1" destOrd="0" presId="urn:microsoft.com/office/officeart/2005/8/layout/orgChart1"/>
    <dgm:cxn modelId="{8ABF2D24-A883-4674-AC66-78F332CD30E4}" type="presParOf" srcId="{1D207A82-B7AD-4E37-B003-E9A4B9412819}" destId="{5775BF75-C631-47A4-9E99-1A40F707673B}" srcOrd="1" destOrd="0" presId="urn:microsoft.com/office/officeart/2005/8/layout/orgChart1"/>
    <dgm:cxn modelId="{5FA8A5CA-3C4B-4302-BFC4-3016CEA9A5D3}" type="presParOf" srcId="{1D207A82-B7AD-4E37-B003-E9A4B9412819}" destId="{8E6FBF15-8B65-4CF9-8F26-B4E44364C0AC}" srcOrd="2" destOrd="0" presId="urn:microsoft.com/office/officeart/2005/8/layout/orgChart1"/>
    <dgm:cxn modelId="{6D1E39CF-F211-43D5-9874-A431CF2D3BDA}" type="presParOf" srcId="{F875F322-DF9A-4B8E-A3C7-8B7150A59D4C}" destId="{14BC8929-B462-4B06-8450-CFD492F4599D}" srcOrd="4" destOrd="0" presId="urn:microsoft.com/office/officeart/2005/8/layout/orgChart1"/>
    <dgm:cxn modelId="{33A5D4F3-289D-4CC3-99BF-29F0958A39C2}" type="presParOf" srcId="{F875F322-DF9A-4B8E-A3C7-8B7150A59D4C}" destId="{931D9A9F-70C9-43E7-AD20-EC89A6DF73AC}" srcOrd="5" destOrd="0" presId="urn:microsoft.com/office/officeart/2005/8/layout/orgChart1"/>
    <dgm:cxn modelId="{07CF7BB1-B0BF-4164-AB3A-7F2BD205698B}" type="presParOf" srcId="{931D9A9F-70C9-43E7-AD20-EC89A6DF73AC}" destId="{54290832-7E3F-44F9-B0E1-84222EC60571}" srcOrd="0" destOrd="0" presId="urn:microsoft.com/office/officeart/2005/8/layout/orgChart1"/>
    <dgm:cxn modelId="{96A477D7-0A80-4E9C-B9F1-47344FCC94B7}" type="presParOf" srcId="{54290832-7E3F-44F9-B0E1-84222EC60571}" destId="{96885E00-80A5-4F48-B9BF-6C4FFFC35957}" srcOrd="0" destOrd="0" presId="urn:microsoft.com/office/officeart/2005/8/layout/orgChart1"/>
    <dgm:cxn modelId="{5BB4851F-5B19-40D2-BECD-2E6A09026F70}" type="presParOf" srcId="{54290832-7E3F-44F9-B0E1-84222EC60571}" destId="{52A334C3-376C-4C81-9CEF-5DD39C3295BD}" srcOrd="1" destOrd="0" presId="urn:microsoft.com/office/officeart/2005/8/layout/orgChart1"/>
    <dgm:cxn modelId="{9AB2B3CB-41F8-4D5D-B8FD-61DC87BEDC9A}" type="presParOf" srcId="{931D9A9F-70C9-43E7-AD20-EC89A6DF73AC}" destId="{5C6A5EB3-C2D4-41D5-946E-680DF494C837}" srcOrd="1" destOrd="0" presId="urn:microsoft.com/office/officeart/2005/8/layout/orgChart1"/>
    <dgm:cxn modelId="{CFB19768-CE5F-4C74-93E3-5B6C4EB0EF72}" type="presParOf" srcId="{5C6A5EB3-C2D4-41D5-946E-680DF494C837}" destId="{72660847-BBE7-4BB9-B4DE-79F0DFF44FE6}" srcOrd="0" destOrd="0" presId="urn:microsoft.com/office/officeart/2005/8/layout/orgChart1"/>
    <dgm:cxn modelId="{46FEDEE8-2233-4DA3-B6CB-1987C7DDFD61}" type="presParOf" srcId="{5C6A5EB3-C2D4-41D5-946E-680DF494C837}" destId="{A60FDE86-CDA5-43EE-96FC-FC5292C026D0}" srcOrd="1" destOrd="0" presId="urn:microsoft.com/office/officeart/2005/8/layout/orgChart1"/>
    <dgm:cxn modelId="{C8D509DB-2644-46F5-8FFC-30BEED39791F}" type="presParOf" srcId="{A60FDE86-CDA5-43EE-96FC-FC5292C026D0}" destId="{DD81E498-EC4C-41D8-923E-5AFEA32724E5}" srcOrd="0" destOrd="0" presId="urn:microsoft.com/office/officeart/2005/8/layout/orgChart1"/>
    <dgm:cxn modelId="{90AD1551-CAC4-46FA-900E-1DC922CCFC68}" type="presParOf" srcId="{DD81E498-EC4C-41D8-923E-5AFEA32724E5}" destId="{36904B1B-D0DB-4868-B06B-82A865548E67}" srcOrd="0" destOrd="0" presId="urn:microsoft.com/office/officeart/2005/8/layout/orgChart1"/>
    <dgm:cxn modelId="{EB106D96-486C-48F2-A7CB-4E81DCB0A74E}" type="presParOf" srcId="{DD81E498-EC4C-41D8-923E-5AFEA32724E5}" destId="{DDA7284D-A415-4CAF-AB16-B2F6E5B45959}" srcOrd="1" destOrd="0" presId="urn:microsoft.com/office/officeart/2005/8/layout/orgChart1"/>
    <dgm:cxn modelId="{07954BCF-3E92-430D-89DE-2C61897594BE}" type="presParOf" srcId="{A60FDE86-CDA5-43EE-96FC-FC5292C026D0}" destId="{FD0DEAFA-2F69-4AC1-8D69-6B67F426A2F7}" srcOrd="1" destOrd="0" presId="urn:microsoft.com/office/officeart/2005/8/layout/orgChart1"/>
    <dgm:cxn modelId="{39947BB0-6E58-45FA-AC84-F517A8A69DFB}" type="presParOf" srcId="{A60FDE86-CDA5-43EE-96FC-FC5292C026D0}" destId="{937ADFD2-5517-479B-9B15-3FD6A6866BF7}" srcOrd="2" destOrd="0" presId="urn:microsoft.com/office/officeart/2005/8/layout/orgChart1"/>
    <dgm:cxn modelId="{8887436A-2383-49A3-A078-2E45094F61D9}" type="presParOf" srcId="{931D9A9F-70C9-43E7-AD20-EC89A6DF73AC}" destId="{9B0684BE-C492-49D5-8DA2-EBAAD5F54A41}" srcOrd="2" destOrd="0" presId="urn:microsoft.com/office/officeart/2005/8/layout/orgChart1"/>
    <dgm:cxn modelId="{114BDE57-93FF-4561-AE41-8F86D62916F9}" type="presParOf" srcId="{F875F322-DF9A-4B8E-A3C7-8B7150A59D4C}" destId="{2712F4BB-EA13-4CD3-A9C8-1189E1850565}" srcOrd="6" destOrd="0" presId="urn:microsoft.com/office/officeart/2005/8/layout/orgChart1"/>
    <dgm:cxn modelId="{63292884-BA62-4FC1-B2BB-34B0D8C4EE3F}" type="presParOf" srcId="{F875F322-DF9A-4B8E-A3C7-8B7150A59D4C}" destId="{A77163BC-30C4-4127-9611-4D956D7CC2BD}" srcOrd="7" destOrd="0" presId="urn:microsoft.com/office/officeart/2005/8/layout/orgChart1"/>
    <dgm:cxn modelId="{84A8F70F-380D-47EC-BBA1-F4CFA2BA09ED}" type="presParOf" srcId="{A77163BC-30C4-4127-9611-4D956D7CC2BD}" destId="{1EF637A1-9B12-4E54-B9EA-C1210927B8D3}" srcOrd="0" destOrd="0" presId="urn:microsoft.com/office/officeart/2005/8/layout/orgChart1"/>
    <dgm:cxn modelId="{83EF90A1-AFF2-4D03-9687-B2884C673044}" type="presParOf" srcId="{1EF637A1-9B12-4E54-B9EA-C1210927B8D3}" destId="{A4D18F38-AD44-4E1F-9584-3BAF96A3CFD3}" srcOrd="0" destOrd="0" presId="urn:microsoft.com/office/officeart/2005/8/layout/orgChart1"/>
    <dgm:cxn modelId="{B9A2CE53-D868-4922-A693-29396A64FDCA}" type="presParOf" srcId="{1EF637A1-9B12-4E54-B9EA-C1210927B8D3}" destId="{2383BA18-6E8A-4737-8169-D1DEC3491046}" srcOrd="1" destOrd="0" presId="urn:microsoft.com/office/officeart/2005/8/layout/orgChart1"/>
    <dgm:cxn modelId="{3FD157AE-0004-41C3-BE1D-A8B7912842D5}" type="presParOf" srcId="{A77163BC-30C4-4127-9611-4D956D7CC2BD}" destId="{0ED70A09-1242-4157-B84D-34313BDA32F2}" srcOrd="1" destOrd="0" presId="urn:microsoft.com/office/officeart/2005/8/layout/orgChart1"/>
    <dgm:cxn modelId="{DAC4E6B1-FAF4-46FC-97D5-1DF4D06D680D}" type="presParOf" srcId="{A77163BC-30C4-4127-9611-4D956D7CC2BD}" destId="{6D64665D-66F8-4E86-8AC2-23C87A771641}" srcOrd="2" destOrd="0" presId="urn:microsoft.com/office/officeart/2005/8/layout/orgChart1"/>
    <dgm:cxn modelId="{BFA4C064-D0AA-4C8E-A6D4-2AF787C03F9E}" type="presParOf" srcId="{F875F322-DF9A-4B8E-A3C7-8B7150A59D4C}" destId="{2A3CD578-7156-4E05-BB62-0472DB1AEDAE}" srcOrd="8" destOrd="0" presId="urn:microsoft.com/office/officeart/2005/8/layout/orgChart1"/>
    <dgm:cxn modelId="{43CE931A-223B-40C2-A022-D763A084CF56}" type="presParOf" srcId="{F875F322-DF9A-4B8E-A3C7-8B7150A59D4C}" destId="{BACC38D4-6B19-4A7F-B352-906ED15132FD}" srcOrd="9" destOrd="0" presId="urn:microsoft.com/office/officeart/2005/8/layout/orgChart1"/>
    <dgm:cxn modelId="{DCDC508C-6499-448F-8E02-93258B39D962}" type="presParOf" srcId="{BACC38D4-6B19-4A7F-B352-906ED15132FD}" destId="{FAB86B93-19CF-4BBE-9CB5-BE59ECC86917}" srcOrd="0" destOrd="0" presId="urn:microsoft.com/office/officeart/2005/8/layout/orgChart1"/>
    <dgm:cxn modelId="{DB877347-297A-4A0D-B321-27F0F67E9B00}" type="presParOf" srcId="{FAB86B93-19CF-4BBE-9CB5-BE59ECC86917}" destId="{2D2D06EC-8CF2-4E96-A343-1E85F420945A}" srcOrd="0" destOrd="0" presId="urn:microsoft.com/office/officeart/2005/8/layout/orgChart1"/>
    <dgm:cxn modelId="{A752E767-82B6-42D4-8175-4CE3808AB840}" type="presParOf" srcId="{FAB86B93-19CF-4BBE-9CB5-BE59ECC86917}" destId="{E3236E7E-580F-43E6-B2B2-E85E0A88CAA8}" srcOrd="1" destOrd="0" presId="urn:microsoft.com/office/officeart/2005/8/layout/orgChart1"/>
    <dgm:cxn modelId="{4B983F14-BD62-416C-8BBF-F6861F10DF07}" type="presParOf" srcId="{BACC38D4-6B19-4A7F-B352-906ED15132FD}" destId="{C90DEC6E-3CC8-4D0F-A3B1-AA2E3597F1F2}" srcOrd="1" destOrd="0" presId="urn:microsoft.com/office/officeart/2005/8/layout/orgChart1"/>
    <dgm:cxn modelId="{633F5572-FDE3-4DA1-916B-46CBB938929D}" type="presParOf" srcId="{BACC38D4-6B19-4A7F-B352-906ED15132FD}" destId="{FC9EBEC6-E78D-491E-A7C1-4E431454C211}" srcOrd="2" destOrd="0" presId="urn:microsoft.com/office/officeart/2005/8/layout/orgChart1"/>
    <dgm:cxn modelId="{CD7CF91C-1423-4970-9B46-5EC2A07A23DF}" type="presParOf" srcId="{F875F322-DF9A-4B8E-A3C7-8B7150A59D4C}" destId="{B1CAFE26-DD3B-4273-81A6-97AA76927AC6}" srcOrd="10" destOrd="0" presId="urn:microsoft.com/office/officeart/2005/8/layout/orgChart1"/>
    <dgm:cxn modelId="{FBA68E82-D0DD-4329-BA0E-3C0F6DFCBC61}" type="presParOf" srcId="{F875F322-DF9A-4B8E-A3C7-8B7150A59D4C}" destId="{1A4755C5-B057-4F2F-9050-F70E929EF6DA}" srcOrd="11" destOrd="0" presId="urn:microsoft.com/office/officeart/2005/8/layout/orgChart1"/>
    <dgm:cxn modelId="{9585C02D-045F-409A-B084-A1EFEDEF6713}" type="presParOf" srcId="{1A4755C5-B057-4F2F-9050-F70E929EF6DA}" destId="{CAC702C5-E071-41C9-9A98-E8909C89A10C}" srcOrd="0" destOrd="0" presId="urn:microsoft.com/office/officeart/2005/8/layout/orgChart1"/>
    <dgm:cxn modelId="{595C074F-94D5-44B4-A8BD-07E6B436367C}" type="presParOf" srcId="{CAC702C5-E071-41C9-9A98-E8909C89A10C}" destId="{F7920850-89BD-4469-A119-627DA5BEAE17}" srcOrd="0" destOrd="0" presId="urn:microsoft.com/office/officeart/2005/8/layout/orgChart1"/>
    <dgm:cxn modelId="{8D6A23BF-4047-4E9E-9F81-6C8F4BCA4F0D}" type="presParOf" srcId="{CAC702C5-E071-41C9-9A98-E8909C89A10C}" destId="{B1D80FA5-F05D-4582-B4DE-387B0203D427}" srcOrd="1" destOrd="0" presId="urn:microsoft.com/office/officeart/2005/8/layout/orgChart1"/>
    <dgm:cxn modelId="{0459FA27-6BBE-4BA9-B241-5BA1E47E2B2F}" type="presParOf" srcId="{1A4755C5-B057-4F2F-9050-F70E929EF6DA}" destId="{07FF691A-F4A6-4D25-B8DE-3D92F3F3CBC5}" srcOrd="1" destOrd="0" presId="urn:microsoft.com/office/officeart/2005/8/layout/orgChart1"/>
    <dgm:cxn modelId="{E0088799-9D0B-4C8E-A129-F7FA0ECB088A}" type="presParOf" srcId="{1A4755C5-B057-4F2F-9050-F70E929EF6DA}" destId="{E63DC517-CDCA-4DE9-A9D8-4AAFFFFB282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87455A-2559-4DA3-BAEF-F44CBE95A0A0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B7832F0F-1212-46C4-8578-30FF5A0B81C9}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Outline</a:t>
          </a:r>
          <a:endParaRPr lang="ja-JP" altLang="en-US"/>
        </a:p>
      </dgm:t>
    </dgm:pt>
    <dgm:pt modelId="{B31294F5-70E7-408A-882C-A87741204E85}" type="par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74665821-E8B6-4C53-A437-F113C53E28C1}" type="sib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68B8E327-0196-425C-8BD3-A3732F836696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Introduction</a:t>
          </a:r>
          <a:endParaRPr kumimoji="1" lang="ja-JP" altLang="en-US"/>
        </a:p>
      </dgm:t>
    </dgm:pt>
    <dgm:pt modelId="{980850B7-2285-4B1B-879A-5206F117D7F8}" type="sib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035FE23B-6188-4665-8500-E6D81AFAA0A3}" type="par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515306F0-6524-4298-907D-F0658908FB1A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Language Grid</a:t>
          </a:r>
          <a:endParaRPr kumimoji="1" lang="ja-JP" altLang="en-US"/>
        </a:p>
      </dgm:t>
    </dgm:pt>
    <dgm:pt modelId="{AA2EAA5B-BFE4-4D9C-B2F0-43D00D30D087}" type="par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0FA0E11E-56B5-4E84-B69F-00F02497E45C}" type="sib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D61DC4AB-986F-4A1A-96E3-27F0D9CCFCA7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Workflow</a:t>
          </a:r>
          <a:endParaRPr kumimoji="1" lang="ja-JP" altLang="en-US"/>
        </a:p>
      </dgm:t>
    </dgm:pt>
    <dgm:pt modelId="{CB0075AD-FEEE-4E63-80A7-E0027B67213E}" type="par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4D559872-F9FA-4FF5-B55E-A2ADF9A9FA25}" type="sib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98FDAE4B-F64E-47E1-A1CA-FDFF3B6D6A35}" type="asst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Heart of Gold</a:t>
          </a:r>
          <a:endParaRPr kumimoji="1" lang="ja-JP" altLang="en-US"/>
        </a:p>
      </dgm:t>
    </dgm:pt>
    <dgm:pt modelId="{495CF92F-C609-49B8-9134-5AD5F61AF9FC}" type="par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85460E83-589A-47F1-B54C-CE99E9054FD6}" type="sib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22F51C9B-D1AF-442E-B5C0-91098DD9FEA3}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Processing Flow</a:t>
          </a:r>
          <a:endParaRPr lang="ja-JP" altLang="en-US"/>
        </a:p>
      </dgm:t>
    </dgm:pt>
    <dgm:pt modelId="{159D7C1B-7A9B-42E8-B125-5AB9E1DDAE3C}" type="par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2FF81F60-550F-4788-8DE4-67703015638B}" type="sib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33BBF48F-91A3-4A78-901D-4D4494A8E468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Combination</a:t>
          </a:r>
          <a:endParaRPr kumimoji="1" lang="ja-JP" altLang="en-US"/>
        </a:p>
      </dgm:t>
    </dgm:pt>
    <dgm:pt modelId="{AE86F0D0-BD6D-481B-BE96-41CFEC182B19}" type="sib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DDE91618-2FC1-477A-82D0-77076AA1B32A}" type="par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32C6FF6B-B74B-463A-8DF9-76F91C492B50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Pipelining Support Service</a:t>
          </a:r>
          <a:endParaRPr kumimoji="1" lang="ja-JP" altLang="en-US"/>
        </a:p>
      </dgm:t>
    </dgm:pt>
    <dgm:pt modelId="{BBF48F24-BD1D-4779-B144-659FF2F68CA5}" type="par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D479504D-F62F-4A8B-A39F-A3FD3896C4EB}" type="sib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FC7AB080-88F2-45D7-B6DC-13CC1E1453EB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Conclusion</a:t>
          </a:r>
          <a:endParaRPr kumimoji="1" lang="ja-JP" altLang="en-US"/>
        </a:p>
      </dgm:t>
    </dgm:pt>
    <dgm:pt modelId="{9C2E7E6D-CC84-4D8E-A3E5-DD357CBF9CC7}" type="par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B7713A72-D652-43E2-8858-B73D4364FB97}" type="sib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5E444B60-14DA-4D3C-9C19-67177602A620}" type="pres">
      <dgm:prSet presAssocID="{0587455A-2559-4DA3-BAEF-F44CBE95A0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kumimoji="1" lang="ja-JP" altLang="en-US"/>
        </a:p>
      </dgm:t>
    </dgm:pt>
    <dgm:pt modelId="{17B89CAF-568F-4FD9-9BA7-09176DB41510}" type="pres">
      <dgm:prSet presAssocID="{B7832F0F-1212-46C4-8578-30FF5A0B81C9}" presName="hierRoot1" presStyleCnt="0">
        <dgm:presLayoutVars>
          <dgm:hierBranch val="init"/>
        </dgm:presLayoutVars>
      </dgm:prSet>
      <dgm:spPr/>
      <dgm:t>
        <a:bodyPr/>
        <a:lstStyle/>
        <a:p>
          <a:endParaRPr kumimoji="1" lang="ja-JP" altLang="en-US"/>
        </a:p>
      </dgm:t>
    </dgm:pt>
    <dgm:pt modelId="{4D3B680E-B692-45DD-BFAC-1FD332EB2A10}" type="pres">
      <dgm:prSet presAssocID="{B7832F0F-1212-46C4-8578-30FF5A0B81C9}" presName="rootComposite1" presStyleCnt="0"/>
      <dgm:spPr/>
      <dgm:t>
        <a:bodyPr/>
        <a:lstStyle/>
        <a:p>
          <a:endParaRPr kumimoji="1" lang="ja-JP" altLang="en-US"/>
        </a:p>
      </dgm:t>
    </dgm:pt>
    <dgm:pt modelId="{47957FC1-22AA-46CF-A066-94E43A85321E}" type="pres">
      <dgm:prSet presAssocID="{B7832F0F-1212-46C4-8578-30FF5A0B81C9}" presName="rootText1" presStyleLbl="node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kumimoji="1" lang="ja-JP" altLang="en-US"/>
        </a:p>
      </dgm:t>
    </dgm:pt>
    <dgm:pt modelId="{9DD65E5A-FDA6-4AB1-A4BF-FD655E3ADBCD}" type="pres">
      <dgm:prSet presAssocID="{B7832F0F-1212-46C4-8578-30FF5A0B81C9}" presName="rootConnector1" presStyleLbl="node1" presStyleIdx="0" presStyleCnt="0"/>
      <dgm:spPr/>
      <dgm:t>
        <a:bodyPr/>
        <a:lstStyle/>
        <a:p>
          <a:endParaRPr kumimoji="1" lang="ja-JP" altLang="en-US"/>
        </a:p>
      </dgm:t>
    </dgm:pt>
    <dgm:pt modelId="{71F7808C-767E-44F4-8C79-8BA5A3A2B3BB}" type="pres">
      <dgm:prSet presAssocID="{B7832F0F-1212-46C4-8578-30FF5A0B81C9}" presName="hierChild2" presStyleCnt="0"/>
      <dgm:spPr/>
      <dgm:t>
        <a:bodyPr/>
        <a:lstStyle/>
        <a:p>
          <a:endParaRPr kumimoji="1" lang="ja-JP" altLang="en-US"/>
        </a:p>
      </dgm:t>
    </dgm:pt>
    <dgm:pt modelId="{F875F322-DF9A-4B8E-A3C7-8B7150A59D4C}" type="pres">
      <dgm:prSet presAssocID="{B7832F0F-1212-46C4-8578-30FF5A0B81C9}" presName="hierChild3" presStyleCnt="0"/>
      <dgm:spPr/>
      <dgm:t>
        <a:bodyPr/>
        <a:lstStyle/>
        <a:p>
          <a:endParaRPr kumimoji="1" lang="ja-JP" altLang="en-US"/>
        </a:p>
      </dgm:t>
    </dgm:pt>
    <dgm:pt modelId="{1306FF0C-D636-4235-8A84-4637BFFFE580}" type="pres">
      <dgm:prSet presAssocID="{035FE23B-6188-4665-8500-E6D81AFAA0A3}" presName="Name111" presStyleLbl="parChTrans1D2" presStyleIdx="0" presStyleCnt="6"/>
      <dgm:spPr/>
      <dgm:t>
        <a:bodyPr/>
        <a:lstStyle/>
        <a:p>
          <a:endParaRPr kumimoji="1" lang="ja-JP" altLang="en-US"/>
        </a:p>
      </dgm:t>
    </dgm:pt>
    <dgm:pt modelId="{5CC51D4F-DF7F-44E2-913E-FEE16ADC3950}" type="pres">
      <dgm:prSet presAssocID="{68B8E327-0196-425C-8BD3-A3732F836696}" presName="hierRoot3" presStyleCnt="0">
        <dgm:presLayoutVars>
          <dgm:hierBranch val="init"/>
        </dgm:presLayoutVars>
      </dgm:prSet>
      <dgm:spPr/>
    </dgm:pt>
    <dgm:pt modelId="{E8434D44-133B-4F82-8A56-389F0109905A}" type="pres">
      <dgm:prSet presAssocID="{68B8E327-0196-425C-8BD3-A3732F836696}" presName="rootComposite3" presStyleCnt="0"/>
      <dgm:spPr/>
    </dgm:pt>
    <dgm:pt modelId="{B17959DA-DF80-438C-8076-88C50587E8CC}" type="pres">
      <dgm:prSet presAssocID="{68B8E327-0196-425C-8BD3-A3732F836696}" presName="rootText3" presStyleLbl="asst1" presStyleIdx="0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C1919A9-0CDE-4667-81A8-7E7C0E7C6F86}" type="pres">
      <dgm:prSet presAssocID="{68B8E327-0196-425C-8BD3-A3732F836696}" presName="rootConnector3" presStyleLbl="asst1" presStyleIdx="0" presStyleCnt="7"/>
      <dgm:spPr/>
      <dgm:t>
        <a:bodyPr/>
        <a:lstStyle/>
        <a:p>
          <a:endParaRPr kumimoji="1" lang="ja-JP" altLang="en-US"/>
        </a:p>
      </dgm:t>
    </dgm:pt>
    <dgm:pt modelId="{A196591A-34FC-4BF8-93F8-1845272ADA97}" type="pres">
      <dgm:prSet presAssocID="{68B8E327-0196-425C-8BD3-A3732F836696}" presName="hierChild6" presStyleCnt="0"/>
      <dgm:spPr/>
    </dgm:pt>
    <dgm:pt modelId="{ECCCDCF5-6837-4923-B2F9-8329BA4FDE7A}" type="pres">
      <dgm:prSet presAssocID="{68B8E327-0196-425C-8BD3-A3732F836696}" presName="hierChild7" presStyleCnt="0"/>
      <dgm:spPr/>
    </dgm:pt>
    <dgm:pt modelId="{0718630F-1EA2-4C6C-9F1D-DB91C84F6589}" type="pres">
      <dgm:prSet presAssocID="{AA2EAA5B-BFE4-4D9C-B2F0-43D00D30D087}" presName="Name111" presStyleLbl="parChTrans1D2" presStyleIdx="1" presStyleCnt="6"/>
      <dgm:spPr/>
      <dgm:t>
        <a:bodyPr/>
        <a:lstStyle/>
        <a:p>
          <a:endParaRPr kumimoji="1" lang="ja-JP" altLang="en-US"/>
        </a:p>
      </dgm:t>
    </dgm:pt>
    <dgm:pt modelId="{E998EACF-1086-40C9-B08F-1B0CFB8FE39B}" type="pres">
      <dgm:prSet presAssocID="{515306F0-6524-4298-907D-F0658908FB1A}" presName="hierRoot3" presStyleCnt="0">
        <dgm:presLayoutVars>
          <dgm:hierBranch val="init"/>
        </dgm:presLayoutVars>
      </dgm:prSet>
      <dgm:spPr/>
    </dgm:pt>
    <dgm:pt modelId="{9B95E428-8F1E-42BB-A899-613EF83AD6E1}" type="pres">
      <dgm:prSet presAssocID="{515306F0-6524-4298-907D-F0658908FB1A}" presName="rootComposite3" presStyleCnt="0"/>
      <dgm:spPr/>
    </dgm:pt>
    <dgm:pt modelId="{E5A80C6E-1F15-45A1-ABB7-6AEFCAECE295}" type="pres">
      <dgm:prSet presAssocID="{515306F0-6524-4298-907D-F0658908FB1A}" presName="rootText3" presStyleLbl="asst1" presStyleIdx="1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AEE80F5-1E60-4D13-9F7B-5BB2E396DFEF}" type="pres">
      <dgm:prSet presAssocID="{515306F0-6524-4298-907D-F0658908FB1A}" presName="rootConnector3" presStyleLbl="asst1" presStyleIdx="1" presStyleCnt="7"/>
      <dgm:spPr/>
      <dgm:t>
        <a:bodyPr/>
        <a:lstStyle/>
        <a:p>
          <a:endParaRPr kumimoji="1" lang="ja-JP" altLang="en-US"/>
        </a:p>
      </dgm:t>
    </dgm:pt>
    <dgm:pt modelId="{51883878-3394-43AF-8C28-106BFA4E90BE}" type="pres">
      <dgm:prSet presAssocID="{515306F0-6524-4298-907D-F0658908FB1A}" presName="hierChild6" presStyleCnt="0"/>
      <dgm:spPr/>
    </dgm:pt>
    <dgm:pt modelId="{8F4B1277-EE4F-4D2E-A07E-BF37670757DF}" type="pres">
      <dgm:prSet presAssocID="{515306F0-6524-4298-907D-F0658908FB1A}" presName="hierChild7" presStyleCnt="0"/>
      <dgm:spPr/>
    </dgm:pt>
    <dgm:pt modelId="{2F90B4EA-9A2C-40A6-A36E-ED7100C31A6C}" type="pres">
      <dgm:prSet presAssocID="{CB0075AD-FEEE-4E63-80A7-E0027B67213E}" presName="Name111" presStyleLbl="parChTrans1D3" presStyleIdx="0" presStyleCnt="2"/>
      <dgm:spPr/>
      <dgm:t>
        <a:bodyPr/>
        <a:lstStyle/>
        <a:p>
          <a:endParaRPr kumimoji="1" lang="ja-JP" altLang="en-US"/>
        </a:p>
      </dgm:t>
    </dgm:pt>
    <dgm:pt modelId="{1D207A82-B7AD-4E37-B003-E9A4B9412819}" type="pres">
      <dgm:prSet presAssocID="{D61DC4AB-986F-4A1A-96E3-27F0D9CCFCA7}" presName="hierRoot3" presStyleCnt="0">
        <dgm:presLayoutVars>
          <dgm:hierBranch val="init"/>
        </dgm:presLayoutVars>
      </dgm:prSet>
      <dgm:spPr/>
    </dgm:pt>
    <dgm:pt modelId="{F0CA46B3-8478-4365-9455-9B7889730840}" type="pres">
      <dgm:prSet presAssocID="{D61DC4AB-986F-4A1A-96E3-27F0D9CCFCA7}" presName="rootComposite3" presStyleCnt="0"/>
      <dgm:spPr/>
    </dgm:pt>
    <dgm:pt modelId="{0A68D4D8-30E9-471D-8848-BB82E1DC6193}" type="pres">
      <dgm:prSet presAssocID="{D61DC4AB-986F-4A1A-96E3-27F0D9CCFCA7}" presName="rootText3" presStyleLbl="asst1" presStyleIdx="2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81F4A2C9-8077-41E3-B855-4D0C2E335C3A}" type="pres">
      <dgm:prSet presAssocID="{D61DC4AB-986F-4A1A-96E3-27F0D9CCFCA7}" presName="rootConnector3" presStyleLbl="asst1" presStyleIdx="2" presStyleCnt="7"/>
      <dgm:spPr/>
      <dgm:t>
        <a:bodyPr/>
        <a:lstStyle/>
        <a:p>
          <a:endParaRPr kumimoji="1" lang="ja-JP" altLang="en-US"/>
        </a:p>
      </dgm:t>
    </dgm:pt>
    <dgm:pt modelId="{5775BF75-C631-47A4-9E99-1A40F707673B}" type="pres">
      <dgm:prSet presAssocID="{D61DC4AB-986F-4A1A-96E3-27F0D9CCFCA7}" presName="hierChild6" presStyleCnt="0"/>
      <dgm:spPr/>
    </dgm:pt>
    <dgm:pt modelId="{8E6FBF15-8B65-4CF9-8F26-B4E44364C0AC}" type="pres">
      <dgm:prSet presAssocID="{D61DC4AB-986F-4A1A-96E3-27F0D9CCFCA7}" presName="hierChild7" presStyleCnt="0"/>
      <dgm:spPr/>
    </dgm:pt>
    <dgm:pt modelId="{14BC8929-B462-4B06-8450-CFD492F4599D}" type="pres">
      <dgm:prSet presAssocID="{495CF92F-C609-49B8-9134-5AD5F61AF9FC}" presName="Name111" presStyleLbl="parChTrans1D2" presStyleIdx="2" presStyleCnt="6"/>
      <dgm:spPr/>
      <dgm:t>
        <a:bodyPr/>
        <a:lstStyle/>
        <a:p>
          <a:endParaRPr kumimoji="1" lang="ja-JP" altLang="en-US"/>
        </a:p>
      </dgm:t>
    </dgm:pt>
    <dgm:pt modelId="{931D9A9F-70C9-43E7-AD20-EC89A6DF73AC}" type="pres">
      <dgm:prSet presAssocID="{98FDAE4B-F64E-47E1-A1CA-FDFF3B6D6A35}" presName="hierRoot3" presStyleCnt="0">
        <dgm:presLayoutVars>
          <dgm:hierBranch val="init"/>
        </dgm:presLayoutVars>
      </dgm:prSet>
      <dgm:spPr/>
    </dgm:pt>
    <dgm:pt modelId="{54290832-7E3F-44F9-B0E1-84222EC60571}" type="pres">
      <dgm:prSet presAssocID="{98FDAE4B-F64E-47E1-A1CA-FDFF3B6D6A35}" presName="rootComposite3" presStyleCnt="0"/>
      <dgm:spPr/>
    </dgm:pt>
    <dgm:pt modelId="{96885E00-80A5-4F48-B9BF-6C4FFFC35957}" type="pres">
      <dgm:prSet presAssocID="{98FDAE4B-F64E-47E1-A1CA-FDFF3B6D6A35}" presName="rootText3" presStyleLbl="asst1" presStyleIdx="3" presStyleCnt="7" custLinFactY="-4121" custLinFactNeighborX="4459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52A334C3-376C-4C81-9CEF-5DD39C3295BD}" type="pres">
      <dgm:prSet presAssocID="{98FDAE4B-F64E-47E1-A1CA-FDFF3B6D6A35}" presName="rootConnector3" presStyleLbl="asst1" presStyleIdx="3" presStyleCnt="7"/>
      <dgm:spPr/>
      <dgm:t>
        <a:bodyPr/>
        <a:lstStyle/>
        <a:p>
          <a:endParaRPr kumimoji="1" lang="ja-JP" altLang="en-US"/>
        </a:p>
      </dgm:t>
    </dgm:pt>
    <dgm:pt modelId="{5C6A5EB3-C2D4-41D5-946E-680DF494C837}" type="pres">
      <dgm:prSet presAssocID="{98FDAE4B-F64E-47E1-A1CA-FDFF3B6D6A35}" presName="hierChild6" presStyleCnt="0"/>
      <dgm:spPr/>
    </dgm:pt>
    <dgm:pt modelId="{72660847-BBE7-4BB9-B4DE-79F0DFF44FE6}" type="pres">
      <dgm:prSet presAssocID="{159D7C1B-7A9B-42E8-B125-5AB9E1DDAE3C}" presName="Name37" presStyleLbl="parChTrans1D3" presStyleIdx="1" presStyleCnt="2"/>
      <dgm:spPr/>
      <dgm:t>
        <a:bodyPr/>
        <a:lstStyle/>
        <a:p>
          <a:endParaRPr kumimoji="1" lang="ja-JP" altLang="en-US"/>
        </a:p>
      </dgm:t>
    </dgm:pt>
    <dgm:pt modelId="{A60FDE86-CDA5-43EE-96FC-FC5292C026D0}" type="pres">
      <dgm:prSet presAssocID="{22F51C9B-D1AF-442E-B5C0-91098DD9FEA3}" presName="hierRoot2" presStyleCnt="0">
        <dgm:presLayoutVars>
          <dgm:hierBranch val="init"/>
        </dgm:presLayoutVars>
      </dgm:prSet>
      <dgm:spPr/>
    </dgm:pt>
    <dgm:pt modelId="{DD81E498-EC4C-41D8-923E-5AFEA32724E5}" type="pres">
      <dgm:prSet presAssocID="{22F51C9B-D1AF-442E-B5C0-91098DD9FEA3}" presName="rootComposite" presStyleCnt="0"/>
      <dgm:spPr/>
    </dgm:pt>
    <dgm:pt modelId="{36904B1B-D0DB-4868-B06B-82A865548E67}" type="pres">
      <dgm:prSet presAssocID="{22F51C9B-D1AF-442E-B5C0-91098DD9FEA3}" presName="rootText" presStyleLbl="node3" presStyleIdx="0" presStyleCnt="1" custLinFactY="-11091" custLinFactNeighborX="-1466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DA7284D-A415-4CAF-AB16-B2F6E5B45959}" type="pres">
      <dgm:prSet presAssocID="{22F51C9B-D1AF-442E-B5C0-91098DD9FEA3}" presName="rootConnector" presStyleLbl="node3" presStyleIdx="0" presStyleCnt="1"/>
      <dgm:spPr/>
      <dgm:t>
        <a:bodyPr/>
        <a:lstStyle/>
        <a:p>
          <a:endParaRPr kumimoji="1" lang="ja-JP" altLang="en-US"/>
        </a:p>
      </dgm:t>
    </dgm:pt>
    <dgm:pt modelId="{FD0DEAFA-2F69-4AC1-8D69-6B67F426A2F7}" type="pres">
      <dgm:prSet presAssocID="{22F51C9B-D1AF-442E-B5C0-91098DD9FEA3}" presName="hierChild4" presStyleCnt="0"/>
      <dgm:spPr/>
    </dgm:pt>
    <dgm:pt modelId="{937ADFD2-5517-479B-9B15-3FD6A6866BF7}" type="pres">
      <dgm:prSet presAssocID="{22F51C9B-D1AF-442E-B5C0-91098DD9FEA3}" presName="hierChild5" presStyleCnt="0"/>
      <dgm:spPr/>
    </dgm:pt>
    <dgm:pt modelId="{9B0684BE-C492-49D5-8DA2-EBAAD5F54A41}" type="pres">
      <dgm:prSet presAssocID="{98FDAE4B-F64E-47E1-A1CA-FDFF3B6D6A35}" presName="hierChild7" presStyleCnt="0"/>
      <dgm:spPr/>
    </dgm:pt>
    <dgm:pt modelId="{2712F4BB-EA13-4CD3-A9C8-1189E1850565}" type="pres">
      <dgm:prSet presAssocID="{DDE91618-2FC1-477A-82D0-77076AA1B32A}" presName="Name111" presStyleLbl="parChTrans1D2" presStyleIdx="3" presStyleCnt="6"/>
      <dgm:spPr/>
      <dgm:t>
        <a:bodyPr/>
        <a:lstStyle/>
        <a:p>
          <a:endParaRPr kumimoji="1" lang="ja-JP" altLang="en-US"/>
        </a:p>
      </dgm:t>
    </dgm:pt>
    <dgm:pt modelId="{A77163BC-30C4-4127-9611-4D956D7CC2BD}" type="pres">
      <dgm:prSet presAssocID="{33BBF48F-91A3-4A78-901D-4D4494A8E468}" presName="hierRoot3" presStyleCnt="0">
        <dgm:presLayoutVars>
          <dgm:hierBranch val="init"/>
        </dgm:presLayoutVars>
      </dgm:prSet>
      <dgm:spPr/>
    </dgm:pt>
    <dgm:pt modelId="{1EF637A1-9B12-4E54-B9EA-C1210927B8D3}" type="pres">
      <dgm:prSet presAssocID="{33BBF48F-91A3-4A78-901D-4D4494A8E468}" presName="rootComposite3" presStyleCnt="0"/>
      <dgm:spPr/>
    </dgm:pt>
    <dgm:pt modelId="{A4D18F38-AD44-4E1F-9584-3BAF96A3CFD3}" type="pres">
      <dgm:prSet presAssocID="{33BBF48F-91A3-4A78-901D-4D4494A8E468}" presName="rootText3" presStyleLbl="asst1" presStyleIdx="4" presStyleCnt="7" custLinFactY="30909" custLinFactNeighborX="4125" custLinFactNeighborY="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2383BA18-6E8A-4737-8169-D1DEC3491046}" type="pres">
      <dgm:prSet presAssocID="{33BBF48F-91A3-4A78-901D-4D4494A8E468}" presName="rootConnector3" presStyleLbl="asst1" presStyleIdx="4" presStyleCnt="7"/>
      <dgm:spPr/>
      <dgm:t>
        <a:bodyPr/>
        <a:lstStyle/>
        <a:p>
          <a:endParaRPr kumimoji="1" lang="ja-JP" altLang="en-US"/>
        </a:p>
      </dgm:t>
    </dgm:pt>
    <dgm:pt modelId="{0ED70A09-1242-4157-B84D-34313BDA32F2}" type="pres">
      <dgm:prSet presAssocID="{33BBF48F-91A3-4A78-901D-4D4494A8E468}" presName="hierChild6" presStyleCnt="0"/>
      <dgm:spPr/>
    </dgm:pt>
    <dgm:pt modelId="{6D64665D-66F8-4E86-8AC2-23C87A771641}" type="pres">
      <dgm:prSet presAssocID="{33BBF48F-91A3-4A78-901D-4D4494A8E468}" presName="hierChild7" presStyleCnt="0"/>
      <dgm:spPr/>
    </dgm:pt>
    <dgm:pt modelId="{2A3CD578-7156-4E05-BB62-0472DB1AEDAE}" type="pres">
      <dgm:prSet presAssocID="{BBF48F24-BD1D-4779-B144-659FF2F68CA5}" presName="Name111" presStyleLbl="parChTrans1D2" presStyleIdx="4" presStyleCnt="6"/>
      <dgm:spPr/>
      <dgm:t>
        <a:bodyPr/>
        <a:lstStyle/>
        <a:p>
          <a:endParaRPr kumimoji="1" lang="ja-JP" altLang="en-US"/>
        </a:p>
      </dgm:t>
    </dgm:pt>
    <dgm:pt modelId="{BACC38D4-6B19-4A7F-B352-906ED15132FD}" type="pres">
      <dgm:prSet presAssocID="{32C6FF6B-B74B-463A-8DF9-76F91C492B50}" presName="hierRoot3" presStyleCnt="0">
        <dgm:presLayoutVars>
          <dgm:hierBranch val="init"/>
        </dgm:presLayoutVars>
      </dgm:prSet>
      <dgm:spPr/>
    </dgm:pt>
    <dgm:pt modelId="{FAB86B93-19CF-4BBE-9CB5-BE59ECC86917}" type="pres">
      <dgm:prSet presAssocID="{32C6FF6B-B74B-463A-8DF9-76F91C492B50}" presName="rootComposite3" presStyleCnt="0"/>
      <dgm:spPr/>
    </dgm:pt>
    <dgm:pt modelId="{2D2D06EC-8CF2-4E96-A343-1E85F420945A}" type="pres">
      <dgm:prSet presAssocID="{32C6FF6B-B74B-463A-8DF9-76F91C492B50}" presName="rootText3" presStyleLbl="asst1" presStyleIdx="5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E3236E7E-580F-43E6-B2B2-E85E0A88CAA8}" type="pres">
      <dgm:prSet presAssocID="{32C6FF6B-B74B-463A-8DF9-76F91C492B50}" presName="rootConnector3" presStyleLbl="asst1" presStyleIdx="5" presStyleCnt="7"/>
      <dgm:spPr/>
      <dgm:t>
        <a:bodyPr/>
        <a:lstStyle/>
        <a:p>
          <a:endParaRPr kumimoji="1" lang="ja-JP" altLang="en-US"/>
        </a:p>
      </dgm:t>
    </dgm:pt>
    <dgm:pt modelId="{C90DEC6E-3CC8-4D0F-A3B1-AA2E3597F1F2}" type="pres">
      <dgm:prSet presAssocID="{32C6FF6B-B74B-463A-8DF9-76F91C492B50}" presName="hierChild6" presStyleCnt="0"/>
      <dgm:spPr/>
    </dgm:pt>
    <dgm:pt modelId="{FC9EBEC6-E78D-491E-A7C1-4E431454C211}" type="pres">
      <dgm:prSet presAssocID="{32C6FF6B-B74B-463A-8DF9-76F91C492B50}" presName="hierChild7" presStyleCnt="0"/>
      <dgm:spPr/>
    </dgm:pt>
    <dgm:pt modelId="{B1CAFE26-DD3B-4273-81A6-97AA76927AC6}" type="pres">
      <dgm:prSet presAssocID="{9C2E7E6D-CC84-4D8E-A3E5-DD357CBF9CC7}" presName="Name111" presStyleLbl="parChTrans1D2" presStyleIdx="5" presStyleCnt="6"/>
      <dgm:spPr/>
      <dgm:t>
        <a:bodyPr/>
        <a:lstStyle/>
        <a:p>
          <a:endParaRPr kumimoji="1" lang="ja-JP" altLang="en-US"/>
        </a:p>
      </dgm:t>
    </dgm:pt>
    <dgm:pt modelId="{1A4755C5-B057-4F2F-9050-F70E929EF6DA}" type="pres">
      <dgm:prSet presAssocID="{FC7AB080-88F2-45D7-B6DC-13CC1E1453EB}" presName="hierRoot3" presStyleCnt="0">
        <dgm:presLayoutVars>
          <dgm:hierBranch val="init"/>
        </dgm:presLayoutVars>
      </dgm:prSet>
      <dgm:spPr/>
    </dgm:pt>
    <dgm:pt modelId="{CAC702C5-E071-41C9-9A98-E8909C89A10C}" type="pres">
      <dgm:prSet presAssocID="{FC7AB080-88F2-45D7-B6DC-13CC1E1453EB}" presName="rootComposite3" presStyleCnt="0"/>
      <dgm:spPr/>
    </dgm:pt>
    <dgm:pt modelId="{F7920850-89BD-4469-A119-627DA5BEAE17}" type="pres">
      <dgm:prSet presAssocID="{FC7AB080-88F2-45D7-B6DC-13CC1E1453EB}" presName="rootText3" presStyleLbl="asst1" presStyleIdx="6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B1D80FA5-F05D-4582-B4DE-387B0203D427}" type="pres">
      <dgm:prSet presAssocID="{FC7AB080-88F2-45D7-B6DC-13CC1E1453EB}" presName="rootConnector3" presStyleLbl="asst1" presStyleIdx="6" presStyleCnt="7"/>
      <dgm:spPr/>
      <dgm:t>
        <a:bodyPr/>
        <a:lstStyle/>
        <a:p>
          <a:endParaRPr kumimoji="1" lang="ja-JP" altLang="en-US"/>
        </a:p>
      </dgm:t>
    </dgm:pt>
    <dgm:pt modelId="{07FF691A-F4A6-4D25-B8DE-3D92F3F3CBC5}" type="pres">
      <dgm:prSet presAssocID="{FC7AB080-88F2-45D7-B6DC-13CC1E1453EB}" presName="hierChild6" presStyleCnt="0"/>
      <dgm:spPr/>
    </dgm:pt>
    <dgm:pt modelId="{E63DC517-CDCA-4DE9-A9D8-4AAFFFFB2821}" type="pres">
      <dgm:prSet presAssocID="{FC7AB080-88F2-45D7-B6DC-13CC1E1453EB}" presName="hierChild7" presStyleCnt="0"/>
      <dgm:spPr/>
    </dgm:pt>
  </dgm:ptLst>
  <dgm:cxnLst>
    <dgm:cxn modelId="{B7DF9BEB-D06D-4D2D-8889-59D774AB3068}" type="presOf" srcId="{B7832F0F-1212-46C4-8578-30FF5A0B81C9}" destId="{9DD65E5A-FDA6-4AB1-A4BF-FD655E3ADBCD}" srcOrd="1" destOrd="0" presId="urn:microsoft.com/office/officeart/2005/8/layout/orgChart1"/>
    <dgm:cxn modelId="{DF237501-A775-4DDE-A1AA-2989196EF8B1}" type="presOf" srcId="{32C6FF6B-B74B-463A-8DF9-76F91C492B50}" destId="{E3236E7E-580F-43E6-B2B2-E85E0A88CAA8}" srcOrd="1" destOrd="0" presId="urn:microsoft.com/office/officeart/2005/8/layout/orgChart1"/>
    <dgm:cxn modelId="{B10705DC-8A7F-45F6-A0E6-B75317CBEE3F}" srcId="{515306F0-6524-4298-907D-F0658908FB1A}" destId="{D61DC4AB-986F-4A1A-96E3-27F0D9CCFCA7}" srcOrd="0" destOrd="0" parTransId="{CB0075AD-FEEE-4E63-80A7-E0027B67213E}" sibTransId="{4D559872-F9FA-4FF5-B55E-A2ADF9A9FA25}"/>
    <dgm:cxn modelId="{04A9B124-FF7C-4194-9E6B-657E913DB482}" type="presOf" srcId="{22F51C9B-D1AF-442E-B5C0-91098DD9FEA3}" destId="{DDA7284D-A415-4CAF-AB16-B2F6E5B45959}" srcOrd="1" destOrd="0" presId="urn:microsoft.com/office/officeart/2005/8/layout/orgChart1"/>
    <dgm:cxn modelId="{D43EC5F1-54EB-4340-8A51-B52E24E22829}" srcId="{B7832F0F-1212-46C4-8578-30FF5A0B81C9}" destId="{98FDAE4B-F64E-47E1-A1CA-FDFF3B6D6A35}" srcOrd="2" destOrd="0" parTransId="{495CF92F-C609-49B8-9134-5AD5F61AF9FC}" sibTransId="{85460E83-589A-47F1-B54C-CE99E9054FD6}"/>
    <dgm:cxn modelId="{FE2B92B5-D444-4BD7-9DA3-22C779A71CDF}" srcId="{B7832F0F-1212-46C4-8578-30FF5A0B81C9}" destId="{32C6FF6B-B74B-463A-8DF9-76F91C492B50}" srcOrd="4" destOrd="0" parTransId="{BBF48F24-BD1D-4779-B144-659FF2F68CA5}" sibTransId="{D479504D-F62F-4A8B-A39F-A3FD3896C4EB}"/>
    <dgm:cxn modelId="{B915A225-7E1A-479C-9D70-85B9E8AB03ED}" srcId="{B7832F0F-1212-46C4-8578-30FF5A0B81C9}" destId="{33BBF48F-91A3-4A78-901D-4D4494A8E468}" srcOrd="3" destOrd="0" parTransId="{DDE91618-2FC1-477A-82D0-77076AA1B32A}" sibTransId="{AE86F0D0-BD6D-481B-BE96-41CFEC182B19}"/>
    <dgm:cxn modelId="{5DC36D6C-90C0-47B8-AD71-21509CA43B5A}" srcId="{B7832F0F-1212-46C4-8578-30FF5A0B81C9}" destId="{515306F0-6524-4298-907D-F0658908FB1A}" srcOrd="1" destOrd="0" parTransId="{AA2EAA5B-BFE4-4D9C-B2F0-43D00D30D087}" sibTransId="{0FA0E11E-56B5-4E84-B69F-00F02497E45C}"/>
    <dgm:cxn modelId="{E6D15CA4-E913-4C9C-8765-8634DBF77ED5}" type="presOf" srcId="{22F51C9B-D1AF-442E-B5C0-91098DD9FEA3}" destId="{36904B1B-D0DB-4868-B06B-82A865548E67}" srcOrd="0" destOrd="0" presId="urn:microsoft.com/office/officeart/2005/8/layout/orgChart1"/>
    <dgm:cxn modelId="{4BB77757-050F-4F74-AA15-E4D79E2E3EFA}" type="presOf" srcId="{BBF48F24-BD1D-4779-B144-659FF2F68CA5}" destId="{2A3CD578-7156-4E05-BB62-0472DB1AEDAE}" srcOrd="0" destOrd="0" presId="urn:microsoft.com/office/officeart/2005/8/layout/orgChart1"/>
    <dgm:cxn modelId="{F5E0AAFA-C0D0-4C24-B2F7-FB3A594CDD6D}" type="presOf" srcId="{CB0075AD-FEEE-4E63-80A7-E0027B67213E}" destId="{2F90B4EA-9A2C-40A6-A36E-ED7100C31A6C}" srcOrd="0" destOrd="0" presId="urn:microsoft.com/office/officeart/2005/8/layout/orgChart1"/>
    <dgm:cxn modelId="{8D11D9E1-6A66-4657-A914-28140653847B}" type="presOf" srcId="{33BBF48F-91A3-4A78-901D-4D4494A8E468}" destId="{2383BA18-6E8A-4737-8169-D1DEC3491046}" srcOrd="1" destOrd="0" presId="urn:microsoft.com/office/officeart/2005/8/layout/orgChart1"/>
    <dgm:cxn modelId="{80D64F5D-E1A5-45B7-B873-08ADC1863C21}" type="presOf" srcId="{FC7AB080-88F2-45D7-B6DC-13CC1E1453EB}" destId="{B1D80FA5-F05D-4582-B4DE-387B0203D427}" srcOrd="1" destOrd="0" presId="urn:microsoft.com/office/officeart/2005/8/layout/orgChart1"/>
    <dgm:cxn modelId="{5CD70CA0-0BCE-4B91-9C38-23EF4EBD911C}" type="presOf" srcId="{035FE23B-6188-4665-8500-E6D81AFAA0A3}" destId="{1306FF0C-D636-4235-8A84-4637BFFFE580}" srcOrd="0" destOrd="0" presId="urn:microsoft.com/office/officeart/2005/8/layout/orgChart1"/>
    <dgm:cxn modelId="{7307FB75-3093-45E0-A65C-4BE895437A47}" type="presOf" srcId="{515306F0-6524-4298-907D-F0658908FB1A}" destId="{E5A80C6E-1F15-45A1-ABB7-6AEFCAECE295}" srcOrd="0" destOrd="0" presId="urn:microsoft.com/office/officeart/2005/8/layout/orgChart1"/>
    <dgm:cxn modelId="{86047D40-592B-4C86-8275-7353867A1765}" type="presOf" srcId="{B7832F0F-1212-46C4-8578-30FF5A0B81C9}" destId="{47957FC1-22AA-46CF-A066-94E43A85321E}" srcOrd="0" destOrd="0" presId="urn:microsoft.com/office/officeart/2005/8/layout/orgChart1"/>
    <dgm:cxn modelId="{B246BDBB-5F7E-4563-A9C2-BE95BE8B56B5}" type="presOf" srcId="{98FDAE4B-F64E-47E1-A1CA-FDFF3B6D6A35}" destId="{52A334C3-376C-4C81-9CEF-5DD39C3295BD}" srcOrd="1" destOrd="0" presId="urn:microsoft.com/office/officeart/2005/8/layout/orgChart1"/>
    <dgm:cxn modelId="{2B723176-0C76-4356-A8A6-E1275205B414}" srcId="{0587455A-2559-4DA3-BAEF-F44CBE95A0A0}" destId="{B7832F0F-1212-46C4-8578-30FF5A0B81C9}" srcOrd="0" destOrd="0" parTransId="{B31294F5-70E7-408A-882C-A87741204E85}" sibTransId="{74665821-E8B6-4C53-A437-F113C53E28C1}"/>
    <dgm:cxn modelId="{2F9A5747-9F0D-45FF-B0F3-D6201E89441D}" type="presOf" srcId="{32C6FF6B-B74B-463A-8DF9-76F91C492B50}" destId="{2D2D06EC-8CF2-4E96-A343-1E85F420945A}" srcOrd="0" destOrd="0" presId="urn:microsoft.com/office/officeart/2005/8/layout/orgChart1"/>
    <dgm:cxn modelId="{5A2B3844-6A2B-47BF-9798-4C9C8A009CEE}" type="presOf" srcId="{DDE91618-2FC1-477A-82D0-77076AA1B32A}" destId="{2712F4BB-EA13-4CD3-A9C8-1189E1850565}" srcOrd="0" destOrd="0" presId="urn:microsoft.com/office/officeart/2005/8/layout/orgChart1"/>
    <dgm:cxn modelId="{4CBAFE1C-874B-462B-96D1-14CA3742CD55}" type="presOf" srcId="{33BBF48F-91A3-4A78-901D-4D4494A8E468}" destId="{A4D18F38-AD44-4E1F-9584-3BAF96A3CFD3}" srcOrd="0" destOrd="0" presId="urn:microsoft.com/office/officeart/2005/8/layout/orgChart1"/>
    <dgm:cxn modelId="{86C4240E-2143-4690-B7F0-7D7B2592663A}" srcId="{B7832F0F-1212-46C4-8578-30FF5A0B81C9}" destId="{68B8E327-0196-425C-8BD3-A3732F836696}" srcOrd="0" destOrd="0" parTransId="{035FE23B-6188-4665-8500-E6D81AFAA0A3}" sibTransId="{980850B7-2285-4B1B-879A-5206F117D7F8}"/>
    <dgm:cxn modelId="{02B256E6-2BE1-4E63-8CB2-8D8CB27BA98A}" type="presOf" srcId="{FC7AB080-88F2-45D7-B6DC-13CC1E1453EB}" destId="{F7920850-89BD-4469-A119-627DA5BEAE17}" srcOrd="0" destOrd="0" presId="urn:microsoft.com/office/officeart/2005/8/layout/orgChart1"/>
    <dgm:cxn modelId="{22F66BE0-1F62-478A-904F-D618FCAB7BB5}" type="presOf" srcId="{98FDAE4B-F64E-47E1-A1CA-FDFF3B6D6A35}" destId="{96885E00-80A5-4F48-B9BF-6C4FFFC35957}" srcOrd="0" destOrd="0" presId="urn:microsoft.com/office/officeart/2005/8/layout/orgChart1"/>
    <dgm:cxn modelId="{78FB6743-E94B-40B3-A21F-48C71458BD9E}" type="presOf" srcId="{AA2EAA5B-BFE4-4D9C-B2F0-43D00D30D087}" destId="{0718630F-1EA2-4C6C-9F1D-DB91C84F6589}" srcOrd="0" destOrd="0" presId="urn:microsoft.com/office/officeart/2005/8/layout/orgChart1"/>
    <dgm:cxn modelId="{632EED36-179A-4E76-8DE7-C42DA8A75973}" type="presOf" srcId="{515306F0-6524-4298-907D-F0658908FB1A}" destId="{DAEE80F5-1E60-4D13-9F7B-5BB2E396DFEF}" srcOrd="1" destOrd="0" presId="urn:microsoft.com/office/officeart/2005/8/layout/orgChart1"/>
    <dgm:cxn modelId="{55352179-7B33-4109-9B3B-B78A7284366E}" type="presOf" srcId="{D61DC4AB-986F-4A1A-96E3-27F0D9CCFCA7}" destId="{81F4A2C9-8077-41E3-B855-4D0C2E335C3A}" srcOrd="1" destOrd="0" presId="urn:microsoft.com/office/officeart/2005/8/layout/orgChart1"/>
    <dgm:cxn modelId="{9ECCDE5A-E794-47CA-9296-E886A26D8903}" srcId="{B7832F0F-1212-46C4-8578-30FF5A0B81C9}" destId="{FC7AB080-88F2-45D7-B6DC-13CC1E1453EB}" srcOrd="5" destOrd="0" parTransId="{9C2E7E6D-CC84-4D8E-A3E5-DD357CBF9CC7}" sibTransId="{B7713A72-D652-43E2-8858-B73D4364FB97}"/>
    <dgm:cxn modelId="{E6E55D2D-A8E3-4AE4-A79B-06057E68B4A6}" type="presOf" srcId="{9C2E7E6D-CC84-4D8E-A3E5-DD357CBF9CC7}" destId="{B1CAFE26-DD3B-4273-81A6-97AA76927AC6}" srcOrd="0" destOrd="0" presId="urn:microsoft.com/office/officeart/2005/8/layout/orgChart1"/>
    <dgm:cxn modelId="{17E79E39-8B52-4CF4-8F5B-B4026439D8A5}" type="presOf" srcId="{159D7C1B-7A9B-42E8-B125-5AB9E1DDAE3C}" destId="{72660847-BBE7-4BB9-B4DE-79F0DFF44FE6}" srcOrd="0" destOrd="0" presId="urn:microsoft.com/office/officeart/2005/8/layout/orgChart1"/>
    <dgm:cxn modelId="{D4710072-CF30-41D7-A861-ECAEBC0E13A4}" srcId="{98FDAE4B-F64E-47E1-A1CA-FDFF3B6D6A35}" destId="{22F51C9B-D1AF-442E-B5C0-91098DD9FEA3}" srcOrd="0" destOrd="0" parTransId="{159D7C1B-7A9B-42E8-B125-5AB9E1DDAE3C}" sibTransId="{2FF81F60-550F-4788-8DE4-67703015638B}"/>
    <dgm:cxn modelId="{50179DE4-AAC4-445E-9680-BF0632D1E2A6}" type="presOf" srcId="{68B8E327-0196-425C-8BD3-A3732F836696}" destId="{B17959DA-DF80-438C-8076-88C50587E8CC}" srcOrd="0" destOrd="0" presId="urn:microsoft.com/office/officeart/2005/8/layout/orgChart1"/>
    <dgm:cxn modelId="{6103A4AC-28F6-4C66-81DB-833318D5A8DC}" type="presOf" srcId="{D61DC4AB-986F-4A1A-96E3-27F0D9CCFCA7}" destId="{0A68D4D8-30E9-471D-8848-BB82E1DC6193}" srcOrd="0" destOrd="0" presId="urn:microsoft.com/office/officeart/2005/8/layout/orgChart1"/>
    <dgm:cxn modelId="{31AE6678-E952-4E7A-845E-5C0E0D273BA8}" type="presOf" srcId="{68B8E327-0196-425C-8BD3-A3732F836696}" destId="{DC1919A9-0CDE-4667-81A8-7E7C0E7C6F86}" srcOrd="1" destOrd="0" presId="urn:microsoft.com/office/officeart/2005/8/layout/orgChart1"/>
    <dgm:cxn modelId="{CA18B8A6-4D0F-4C16-B199-5DDD39C51AA5}" type="presOf" srcId="{0587455A-2559-4DA3-BAEF-F44CBE95A0A0}" destId="{5E444B60-14DA-4D3C-9C19-67177602A620}" srcOrd="0" destOrd="0" presId="urn:microsoft.com/office/officeart/2005/8/layout/orgChart1"/>
    <dgm:cxn modelId="{9F541203-E16C-49E9-93C2-E9B35D839C7B}" type="presOf" srcId="{495CF92F-C609-49B8-9134-5AD5F61AF9FC}" destId="{14BC8929-B462-4B06-8450-CFD492F4599D}" srcOrd="0" destOrd="0" presId="urn:microsoft.com/office/officeart/2005/8/layout/orgChart1"/>
    <dgm:cxn modelId="{8E0D18AE-A6B5-46E4-8F77-29F5A9E7DCF0}" type="presParOf" srcId="{5E444B60-14DA-4D3C-9C19-67177602A620}" destId="{17B89CAF-568F-4FD9-9BA7-09176DB41510}" srcOrd="0" destOrd="0" presId="urn:microsoft.com/office/officeart/2005/8/layout/orgChart1"/>
    <dgm:cxn modelId="{332F903D-73AD-4ACE-B627-2A5F626DCD00}" type="presParOf" srcId="{17B89CAF-568F-4FD9-9BA7-09176DB41510}" destId="{4D3B680E-B692-45DD-BFAC-1FD332EB2A10}" srcOrd="0" destOrd="0" presId="urn:microsoft.com/office/officeart/2005/8/layout/orgChart1"/>
    <dgm:cxn modelId="{369EE525-5BD7-4295-836A-6F767D678AB3}" type="presParOf" srcId="{4D3B680E-B692-45DD-BFAC-1FD332EB2A10}" destId="{47957FC1-22AA-46CF-A066-94E43A85321E}" srcOrd="0" destOrd="0" presId="urn:microsoft.com/office/officeart/2005/8/layout/orgChart1"/>
    <dgm:cxn modelId="{1C0990DD-6F34-4E8D-81BA-FFEF3975C7E7}" type="presParOf" srcId="{4D3B680E-B692-45DD-BFAC-1FD332EB2A10}" destId="{9DD65E5A-FDA6-4AB1-A4BF-FD655E3ADBCD}" srcOrd="1" destOrd="0" presId="urn:microsoft.com/office/officeart/2005/8/layout/orgChart1"/>
    <dgm:cxn modelId="{39D6892F-9AEA-4D76-A7C2-32AA97D16566}" type="presParOf" srcId="{17B89CAF-568F-4FD9-9BA7-09176DB41510}" destId="{71F7808C-767E-44F4-8C79-8BA5A3A2B3BB}" srcOrd="1" destOrd="0" presId="urn:microsoft.com/office/officeart/2005/8/layout/orgChart1"/>
    <dgm:cxn modelId="{7389D9BF-AF02-4E82-A6F3-5CDFA5ED5EF0}" type="presParOf" srcId="{17B89CAF-568F-4FD9-9BA7-09176DB41510}" destId="{F875F322-DF9A-4B8E-A3C7-8B7150A59D4C}" srcOrd="2" destOrd="0" presId="urn:microsoft.com/office/officeart/2005/8/layout/orgChart1"/>
    <dgm:cxn modelId="{3E8BC61D-936E-42A2-BC83-8B6AF5222BFD}" type="presParOf" srcId="{F875F322-DF9A-4B8E-A3C7-8B7150A59D4C}" destId="{1306FF0C-D636-4235-8A84-4637BFFFE580}" srcOrd="0" destOrd="0" presId="urn:microsoft.com/office/officeart/2005/8/layout/orgChart1"/>
    <dgm:cxn modelId="{B822ABAE-E4CC-411F-8165-2106A2A95F23}" type="presParOf" srcId="{F875F322-DF9A-4B8E-A3C7-8B7150A59D4C}" destId="{5CC51D4F-DF7F-44E2-913E-FEE16ADC3950}" srcOrd="1" destOrd="0" presId="urn:microsoft.com/office/officeart/2005/8/layout/orgChart1"/>
    <dgm:cxn modelId="{58103010-D96E-46EB-8979-3AC6370E915D}" type="presParOf" srcId="{5CC51D4F-DF7F-44E2-913E-FEE16ADC3950}" destId="{E8434D44-133B-4F82-8A56-389F0109905A}" srcOrd="0" destOrd="0" presId="urn:microsoft.com/office/officeart/2005/8/layout/orgChart1"/>
    <dgm:cxn modelId="{B5ACF85B-C7A3-4DE0-B960-7D43974749D9}" type="presParOf" srcId="{E8434D44-133B-4F82-8A56-389F0109905A}" destId="{B17959DA-DF80-438C-8076-88C50587E8CC}" srcOrd="0" destOrd="0" presId="urn:microsoft.com/office/officeart/2005/8/layout/orgChart1"/>
    <dgm:cxn modelId="{A8D20DD9-A6BA-43D8-A534-54074F2631AF}" type="presParOf" srcId="{E8434D44-133B-4F82-8A56-389F0109905A}" destId="{DC1919A9-0CDE-4667-81A8-7E7C0E7C6F86}" srcOrd="1" destOrd="0" presId="urn:microsoft.com/office/officeart/2005/8/layout/orgChart1"/>
    <dgm:cxn modelId="{5521F559-999B-40F5-A078-1395899E4E69}" type="presParOf" srcId="{5CC51D4F-DF7F-44E2-913E-FEE16ADC3950}" destId="{A196591A-34FC-4BF8-93F8-1845272ADA97}" srcOrd="1" destOrd="0" presId="urn:microsoft.com/office/officeart/2005/8/layout/orgChart1"/>
    <dgm:cxn modelId="{60C0CF84-A058-4645-9EF2-F03F00E10A3F}" type="presParOf" srcId="{5CC51D4F-DF7F-44E2-913E-FEE16ADC3950}" destId="{ECCCDCF5-6837-4923-B2F9-8329BA4FDE7A}" srcOrd="2" destOrd="0" presId="urn:microsoft.com/office/officeart/2005/8/layout/orgChart1"/>
    <dgm:cxn modelId="{419A52A0-ABD1-4D62-BD2E-07FE6852DD97}" type="presParOf" srcId="{F875F322-DF9A-4B8E-A3C7-8B7150A59D4C}" destId="{0718630F-1EA2-4C6C-9F1D-DB91C84F6589}" srcOrd="2" destOrd="0" presId="urn:microsoft.com/office/officeart/2005/8/layout/orgChart1"/>
    <dgm:cxn modelId="{8CC1EDAD-530E-4873-89FC-05198A8252BF}" type="presParOf" srcId="{F875F322-DF9A-4B8E-A3C7-8B7150A59D4C}" destId="{E998EACF-1086-40C9-B08F-1B0CFB8FE39B}" srcOrd="3" destOrd="0" presId="urn:microsoft.com/office/officeart/2005/8/layout/orgChart1"/>
    <dgm:cxn modelId="{20402B66-5C41-4272-BE3E-E7106C4419F2}" type="presParOf" srcId="{E998EACF-1086-40C9-B08F-1B0CFB8FE39B}" destId="{9B95E428-8F1E-42BB-A899-613EF83AD6E1}" srcOrd="0" destOrd="0" presId="urn:microsoft.com/office/officeart/2005/8/layout/orgChart1"/>
    <dgm:cxn modelId="{514C29E3-1CF6-4695-A004-A36819340381}" type="presParOf" srcId="{9B95E428-8F1E-42BB-A899-613EF83AD6E1}" destId="{E5A80C6E-1F15-45A1-ABB7-6AEFCAECE295}" srcOrd="0" destOrd="0" presId="urn:microsoft.com/office/officeart/2005/8/layout/orgChart1"/>
    <dgm:cxn modelId="{46D4ADE9-2091-4D96-BF63-E64A2A2122F4}" type="presParOf" srcId="{9B95E428-8F1E-42BB-A899-613EF83AD6E1}" destId="{DAEE80F5-1E60-4D13-9F7B-5BB2E396DFEF}" srcOrd="1" destOrd="0" presId="urn:microsoft.com/office/officeart/2005/8/layout/orgChart1"/>
    <dgm:cxn modelId="{94B059D2-8400-4B9A-9548-5DBCEAB246D3}" type="presParOf" srcId="{E998EACF-1086-40C9-B08F-1B0CFB8FE39B}" destId="{51883878-3394-43AF-8C28-106BFA4E90BE}" srcOrd="1" destOrd="0" presId="urn:microsoft.com/office/officeart/2005/8/layout/orgChart1"/>
    <dgm:cxn modelId="{98B039EE-2C1A-431C-9905-EC3D0783290C}" type="presParOf" srcId="{E998EACF-1086-40C9-B08F-1B0CFB8FE39B}" destId="{8F4B1277-EE4F-4D2E-A07E-BF37670757DF}" srcOrd="2" destOrd="0" presId="urn:microsoft.com/office/officeart/2005/8/layout/orgChart1"/>
    <dgm:cxn modelId="{5DB0022A-F5F6-4016-B699-8A2FB4A8FAAA}" type="presParOf" srcId="{8F4B1277-EE4F-4D2E-A07E-BF37670757DF}" destId="{2F90B4EA-9A2C-40A6-A36E-ED7100C31A6C}" srcOrd="0" destOrd="0" presId="urn:microsoft.com/office/officeart/2005/8/layout/orgChart1"/>
    <dgm:cxn modelId="{99A9C6EC-AC95-40B0-B1BE-BE24605DF561}" type="presParOf" srcId="{8F4B1277-EE4F-4D2E-A07E-BF37670757DF}" destId="{1D207A82-B7AD-4E37-B003-E9A4B9412819}" srcOrd="1" destOrd="0" presId="urn:microsoft.com/office/officeart/2005/8/layout/orgChart1"/>
    <dgm:cxn modelId="{3582E0DA-8E57-4F45-819C-C2045A30FCB7}" type="presParOf" srcId="{1D207A82-B7AD-4E37-B003-E9A4B9412819}" destId="{F0CA46B3-8478-4365-9455-9B7889730840}" srcOrd="0" destOrd="0" presId="urn:microsoft.com/office/officeart/2005/8/layout/orgChart1"/>
    <dgm:cxn modelId="{AAA3975E-1A51-4DFD-B722-8A24526BD27B}" type="presParOf" srcId="{F0CA46B3-8478-4365-9455-9B7889730840}" destId="{0A68D4D8-30E9-471D-8848-BB82E1DC6193}" srcOrd="0" destOrd="0" presId="urn:microsoft.com/office/officeart/2005/8/layout/orgChart1"/>
    <dgm:cxn modelId="{537F3EFD-2455-4B23-A883-FE6539D80DAA}" type="presParOf" srcId="{F0CA46B3-8478-4365-9455-9B7889730840}" destId="{81F4A2C9-8077-41E3-B855-4D0C2E335C3A}" srcOrd="1" destOrd="0" presId="urn:microsoft.com/office/officeart/2005/8/layout/orgChart1"/>
    <dgm:cxn modelId="{3C05680B-3404-4525-AA6E-5D7C0B04AA25}" type="presParOf" srcId="{1D207A82-B7AD-4E37-B003-E9A4B9412819}" destId="{5775BF75-C631-47A4-9E99-1A40F707673B}" srcOrd="1" destOrd="0" presId="urn:microsoft.com/office/officeart/2005/8/layout/orgChart1"/>
    <dgm:cxn modelId="{55040530-F9B0-4288-9628-95629980E079}" type="presParOf" srcId="{1D207A82-B7AD-4E37-B003-E9A4B9412819}" destId="{8E6FBF15-8B65-4CF9-8F26-B4E44364C0AC}" srcOrd="2" destOrd="0" presId="urn:microsoft.com/office/officeart/2005/8/layout/orgChart1"/>
    <dgm:cxn modelId="{E1E8736E-AC75-49E1-9566-1C2F1D9A2BD8}" type="presParOf" srcId="{F875F322-DF9A-4B8E-A3C7-8B7150A59D4C}" destId="{14BC8929-B462-4B06-8450-CFD492F4599D}" srcOrd="4" destOrd="0" presId="urn:microsoft.com/office/officeart/2005/8/layout/orgChart1"/>
    <dgm:cxn modelId="{530216B6-23C4-4022-80E8-11B39C487A8A}" type="presParOf" srcId="{F875F322-DF9A-4B8E-A3C7-8B7150A59D4C}" destId="{931D9A9F-70C9-43E7-AD20-EC89A6DF73AC}" srcOrd="5" destOrd="0" presId="urn:microsoft.com/office/officeart/2005/8/layout/orgChart1"/>
    <dgm:cxn modelId="{7409D45E-4694-46D6-8EAA-A04117B4F565}" type="presParOf" srcId="{931D9A9F-70C9-43E7-AD20-EC89A6DF73AC}" destId="{54290832-7E3F-44F9-B0E1-84222EC60571}" srcOrd="0" destOrd="0" presId="urn:microsoft.com/office/officeart/2005/8/layout/orgChart1"/>
    <dgm:cxn modelId="{29D7C547-44AC-4441-B439-AF5A4C5B58A2}" type="presParOf" srcId="{54290832-7E3F-44F9-B0E1-84222EC60571}" destId="{96885E00-80A5-4F48-B9BF-6C4FFFC35957}" srcOrd="0" destOrd="0" presId="urn:microsoft.com/office/officeart/2005/8/layout/orgChart1"/>
    <dgm:cxn modelId="{DA17B615-A30A-4008-B5B1-05FF616D8323}" type="presParOf" srcId="{54290832-7E3F-44F9-B0E1-84222EC60571}" destId="{52A334C3-376C-4C81-9CEF-5DD39C3295BD}" srcOrd="1" destOrd="0" presId="urn:microsoft.com/office/officeart/2005/8/layout/orgChart1"/>
    <dgm:cxn modelId="{9BD4C3B8-34EE-452E-A076-CE09AAA8DB69}" type="presParOf" srcId="{931D9A9F-70C9-43E7-AD20-EC89A6DF73AC}" destId="{5C6A5EB3-C2D4-41D5-946E-680DF494C837}" srcOrd="1" destOrd="0" presId="urn:microsoft.com/office/officeart/2005/8/layout/orgChart1"/>
    <dgm:cxn modelId="{F34637C5-05E0-46E9-A5AE-93321A66610A}" type="presParOf" srcId="{5C6A5EB3-C2D4-41D5-946E-680DF494C837}" destId="{72660847-BBE7-4BB9-B4DE-79F0DFF44FE6}" srcOrd="0" destOrd="0" presId="urn:microsoft.com/office/officeart/2005/8/layout/orgChart1"/>
    <dgm:cxn modelId="{69CFED62-02B3-47E2-A807-82EEE39D8330}" type="presParOf" srcId="{5C6A5EB3-C2D4-41D5-946E-680DF494C837}" destId="{A60FDE86-CDA5-43EE-96FC-FC5292C026D0}" srcOrd="1" destOrd="0" presId="urn:microsoft.com/office/officeart/2005/8/layout/orgChart1"/>
    <dgm:cxn modelId="{218A1DE8-2BBE-413D-A65B-D106EB60EF4A}" type="presParOf" srcId="{A60FDE86-CDA5-43EE-96FC-FC5292C026D0}" destId="{DD81E498-EC4C-41D8-923E-5AFEA32724E5}" srcOrd="0" destOrd="0" presId="urn:microsoft.com/office/officeart/2005/8/layout/orgChart1"/>
    <dgm:cxn modelId="{0CEAAD51-1129-4423-82C9-0D8DF977A8EA}" type="presParOf" srcId="{DD81E498-EC4C-41D8-923E-5AFEA32724E5}" destId="{36904B1B-D0DB-4868-B06B-82A865548E67}" srcOrd="0" destOrd="0" presId="urn:microsoft.com/office/officeart/2005/8/layout/orgChart1"/>
    <dgm:cxn modelId="{FFA16638-990D-4412-933D-7D12FBD68B8D}" type="presParOf" srcId="{DD81E498-EC4C-41D8-923E-5AFEA32724E5}" destId="{DDA7284D-A415-4CAF-AB16-B2F6E5B45959}" srcOrd="1" destOrd="0" presId="urn:microsoft.com/office/officeart/2005/8/layout/orgChart1"/>
    <dgm:cxn modelId="{CD508D3F-2D77-4CD1-AE7D-3E3263B56680}" type="presParOf" srcId="{A60FDE86-CDA5-43EE-96FC-FC5292C026D0}" destId="{FD0DEAFA-2F69-4AC1-8D69-6B67F426A2F7}" srcOrd="1" destOrd="0" presId="urn:microsoft.com/office/officeart/2005/8/layout/orgChart1"/>
    <dgm:cxn modelId="{0BE73A82-700C-47A4-B34F-98E4ED0338AA}" type="presParOf" srcId="{A60FDE86-CDA5-43EE-96FC-FC5292C026D0}" destId="{937ADFD2-5517-479B-9B15-3FD6A6866BF7}" srcOrd="2" destOrd="0" presId="urn:microsoft.com/office/officeart/2005/8/layout/orgChart1"/>
    <dgm:cxn modelId="{F3996711-8D56-4716-8EE5-21FA5D1473D5}" type="presParOf" srcId="{931D9A9F-70C9-43E7-AD20-EC89A6DF73AC}" destId="{9B0684BE-C492-49D5-8DA2-EBAAD5F54A41}" srcOrd="2" destOrd="0" presId="urn:microsoft.com/office/officeart/2005/8/layout/orgChart1"/>
    <dgm:cxn modelId="{183C5888-3635-4D83-9BD8-67A4642803D7}" type="presParOf" srcId="{F875F322-DF9A-4B8E-A3C7-8B7150A59D4C}" destId="{2712F4BB-EA13-4CD3-A9C8-1189E1850565}" srcOrd="6" destOrd="0" presId="urn:microsoft.com/office/officeart/2005/8/layout/orgChart1"/>
    <dgm:cxn modelId="{52F96CA2-B722-453D-AA53-C653DB93D70C}" type="presParOf" srcId="{F875F322-DF9A-4B8E-A3C7-8B7150A59D4C}" destId="{A77163BC-30C4-4127-9611-4D956D7CC2BD}" srcOrd="7" destOrd="0" presId="urn:microsoft.com/office/officeart/2005/8/layout/orgChart1"/>
    <dgm:cxn modelId="{23D101D3-92C9-41BF-8D66-7115CC849CCE}" type="presParOf" srcId="{A77163BC-30C4-4127-9611-4D956D7CC2BD}" destId="{1EF637A1-9B12-4E54-B9EA-C1210927B8D3}" srcOrd="0" destOrd="0" presId="urn:microsoft.com/office/officeart/2005/8/layout/orgChart1"/>
    <dgm:cxn modelId="{17880654-4B45-4911-AB6B-198650EC5D16}" type="presParOf" srcId="{1EF637A1-9B12-4E54-B9EA-C1210927B8D3}" destId="{A4D18F38-AD44-4E1F-9584-3BAF96A3CFD3}" srcOrd="0" destOrd="0" presId="urn:microsoft.com/office/officeart/2005/8/layout/orgChart1"/>
    <dgm:cxn modelId="{884EE3DE-47F7-4ED3-9B7F-329EF0B60DDB}" type="presParOf" srcId="{1EF637A1-9B12-4E54-B9EA-C1210927B8D3}" destId="{2383BA18-6E8A-4737-8169-D1DEC3491046}" srcOrd="1" destOrd="0" presId="urn:microsoft.com/office/officeart/2005/8/layout/orgChart1"/>
    <dgm:cxn modelId="{6E7115C6-37A1-4773-920D-394961B8BC62}" type="presParOf" srcId="{A77163BC-30C4-4127-9611-4D956D7CC2BD}" destId="{0ED70A09-1242-4157-B84D-34313BDA32F2}" srcOrd="1" destOrd="0" presId="urn:microsoft.com/office/officeart/2005/8/layout/orgChart1"/>
    <dgm:cxn modelId="{0144BD07-5CA0-45D1-80CF-A2AEA10510AF}" type="presParOf" srcId="{A77163BC-30C4-4127-9611-4D956D7CC2BD}" destId="{6D64665D-66F8-4E86-8AC2-23C87A771641}" srcOrd="2" destOrd="0" presId="urn:microsoft.com/office/officeart/2005/8/layout/orgChart1"/>
    <dgm:cxn modelId="{005B61B3-03C7-4D6F-98A0-D0B160D5CDD1}" type="presParOf" srcId="{F875F322-DF9A-4B8E-A3C7-8B7150A59D4C}" destId="{2A3CD578-7156-4E05-BB62-0472DB1AEDAE}" srcOrd="8" destOrd="0" presId="urn:microsoft.com/office/officeart/2005/8/layout/orgChart1"/>
    <dgm:cxn modelId="{36B626BF-285F-43DE-966B-C26F9E5AA595}" type="presParOf" srcId="{F875F322-DF9A-4B8E-A3C7-8B7150A59D4C}" destId="{BACC38D4-6B19-4A7F-B352-906ED15132FD}" srcOrd="9" destOrd="0" presId="urn:microsoft.com/office/officeart/2005/8/layout/orgChart1"/>
    <dgm:cxn modelId="{F5CE3EB1-E51F-4107-B497-7C014F6194F6}" type="presParOf" srcId="{BACC38D4-6B19-4A7F-B352-906ED15132FD}" destId="{FAB86B93-19CF-4BBE-9CB5-BE59ECC86917}" srcOrd="0" destOrd="0" presId="urn:microsoft.com/office/officeart/2005/8/layout/orgChart1"/>
    <dgm:cxn modelId="{A69CFEA9-65A4-4318-8191-AB09772C28F3}" type="presParOf" srcId="{FAB86B93-19CF-4BBE-9CB5-BE59ECC86917}" destId="{2D2D06EC-8CF2-4E96-A343-1E85F420945A}" srcOrd="0" destOrd="0" presId="urn:microsoft.com/office/officeart/2005/8/layout/orgChart1"/>
    <dgm:cxn modelId="{0AE87D57-605E-4E77-AA4B-46DF4D584D00}" type="presParOf" srcId="{FAB86B93-19CF-4BBE-9CB5-BE59ECC86917}" destId="{E3236E7E-580F-43E6-B2B2-E85E0A88CAA8}" srcOrd="1" destOrd="0" presId="urn:microsoft.com/office/officeart/2005/8/layout/orgChart1"/>
    <dgm:cxn modelId="{553B94BC-A96E-4792-9618-7A449CD897B2}" type="presParOf" srcId="{BACC38D4-6B19-4A7F-B352-906ED15132FD}" destId="{C90DEC6E-3CC8-4D0F-A3B1-AA2E3597F1F2}" srcOrd="1" destOrd="0" presId="urn:microsoft.com/office/officeart/2005/8/layout/orgChart1"/>
    <dgm:cxn modelId="{858A9B70-69A7-4B79-85C3-605E684EC6A9}" type="presParOf" srcId="{BACC38D4-6B19-4A7F-B352-906ED15132FD}" destId="{FC9EBEC6-E78D-491E-A7C1-4E431454C211}" srcOrd="2" destOrd="0" presId="urn:microsoft.com/office/officeart/2005/8/layout/orgChart1"/>
    <dgm:cxn modelId="{EA85A957-85A6-4471-B669-815329E1DF59}" type="presParOf" srcId="{F875F322-DF9A-4B8E-A3C7-8B7150A59D4C}" destId="{B1CAFE26-DD3B-4273-81A6-97AA76927AC6}" srcOrd="10" destOrd="0" presId="urn:microsoft.com/office/officeart/2005/8/layout/orgChart1"/>
    <dgm:cxn modelId="{0BAA4B08-9E19-461D-8348-70B1DF2C0529}" type="presParOf" srcId="{F875F322-DF9A-4B8E-A3C7-8B7150A59D4C}" destId="{1A4755C5-B057-4F2F-9050-F70E929EF6DA}" srcOrd="11" destOrd="0" presId="urn:microsoft.com/office/officeart/2005/8/layout/orgChart1"/>
    <dgm:cxn modelId="{59BC6B12-79A0-4321-AAC4-D9A74A8D1603}" type="presParOf" srcId="{1A4755C5-B057-4F2F-9050-F70E929EF6DA}" destId="{CAC702C5-E071-41C9-9A98-E8909C89A10C}" srcOrd="0" destOrd="0" presId="urn:microsoft.com/office/officeart/2005/8/layout/orgChart1"/>
    <dgm:cxn modelId="{ADC16CBB-60DE-433F-8BC4-0F6740362FAE}" type="presParOf" srcId="{CAC702C5-E071-41C9-9A98-E8909C89A10C}" destId="{F7920850-89BD-4469-A119-627DA5BEAE17}" srcOrd="0" destOrd="0" presId="urn:microsoft.com/office/officeart/2005/8/layout/orgChart1"/>
    <dgm:cxn modelId="{1BB868FC-3FA4-409E-9B5A-7427A0E7FF44}" type="presParOf" srcId="{CAC702C5-E071-41C9-9A98-E8909C89A10C}" destId="{B1D80FA5-F05D-4582-B4DE-387B0203D427}" srcOrd="1" destOrd="0" presId="urn:microsoft.com/office/officeart/2005/8/layout/orgChart1"/>
    <dgm:cxn modelId="{FF692397-D2A4-4FFA-B072-2F3F4BDD3F75}" type="presParOf" srcId="{1A4755C5-B057-4F2F-9050-F70E929EF6DA}" destId="{07FF691A-F4A6-4D25-B8DE-3D92F3F3CBC5}" srcOrd="1" destOrd="0" presId="urn:microsoft.com/office/officeart/2005/8/layout/orgChart1"/>
    <dgm:cxn modelId="{B3EB415A-1411-4EB2-90B1-BCD7E5546CCE}" type="presParOf" srcId="{1A4755C5-B057-4F2F-9050-F70E929EF6DA}" destId="{E63DC517-CDCA-4DE9-A9D8-4AAFFFFB282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587455A-2559-4DA3-BAEF-F44CBE95A0A0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B7832F0F-1212-46C4-8578-30FF5A0B81C9}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Outline</a:t>
          </a:r>
          <a:endParaRPr lang="ja-JP" altLang="en-US"/>
        </a:p>
      </dgm:t>
    </dgm:pt>
    <dgm:pt modelId="{B31294F5-70E7-408A-882C-A87741204E85}" type="par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74665821-E8B6-4C53-A437-F113C53E28C1}" type="sib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68B8E327-0196-425C-8BD3-A3732F836696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Introduction</a:t>
          </a:r>
          <a:endParaRPr kumimoji="1" lang="ja-JP" altLang="en-US"/>
        </a:p>
      </dgm:t>
    </dgm:pt>
    <dgm:pt modelId="{980850B7-2285-4B1B-879A-5206F117D7F8}" type="sib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035FE23B-6188-4665-8500-E6D81AFAA0A3}" type="par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515306F0-6524-4298-907D-F0658908FB1A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Language Grid</a:t>
          </a:r>
          <a:endParaRPr kumimoji="1" lang="ja-JP" altLang="en-US"/>
        </a:p>
      </dgm:t>
    </dgm:pt>
    <dgm:pt modelId="{AA2EAA5B-BFE4-4D9C-B2F0-43D00D30D087}" type="par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0FA0E11E-56B5-4E84-B69F-00F02497E45C}" type="sib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D61DC4AB-986F-4A1A-96E3-27F0D9CCFCA7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Workflow</a:t>
          </a:r>
          <a:endParaRPr kumimoji="1" lang="ja-JP" altLang="en-US"/>
        </a:p>
      </dgm:t>
    </dgm:pt>
    <dgm:pt modelId="{CB0075AD-FEEE-4E63-80A7-E0027B67213E}" type="par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4D559872-F9FA-4FF5-B55E-A2ADF9A9FA25}" type="sib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98FDAE4B-F64E-47E1-A1CA-FDFF3B6D6A35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Heart of Gold</a:t>
          </a:r>
          <a:endParaRPr kumimoji="1" lang="ja-JP" altLang="en-US"/>
        </a:p>
      </dgm:t>
    </dgm:pt>
    <dgm:pt modelId="{495CF92F-C609-49B8-9134-5AD5F61AF9FC}" type="par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85460E83-589A-47F1-B54C-CE99E9054FD6}" type="sib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22F51C9B-D1AF-442E-B5C0-91098DD9FEA3}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Processing Flow</a:t>
          </a:r>
          <a:endParaRPr lang="ja-JP" altLang="en-US"/>
        </a:p>
      </dgm:t>
    </dgm:pt>
    <dgm:pt modelId="{159D7C1B-7A9B-42E8-B125-5AB9E1DDAE3C}" type="par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2FF81F60-550F-4788-8DE4-67703015638B}" type="sib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898E9477-3E3E-4F86-9937-0C54BFB53B2D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smtClean="0"/>
            <a:t>Conclusion</a:t>
          </a:r>
          <a:endParaRPr kumimoji="1" lang="ja-JP" altLang="en-US"/>
        </a:p>
      </dgm:t>
    </dgm:pt>
    <dgm:pt modelId="{7E5DA369-25A1-46A8-8D41-CB71035B0419}" type="sibTrans" cxnId="{8B71B212-EE0E-4D05-943E-71967F23A165}">
      <dgm:prSet/>
      <dgm:spPr/>
      <dgm:t>
        <a:bodyPr/>
        <a:lstStyle/>
        <a:p>
          <a:endParaRPr kumimoji="1" lang="ja-JP" altLang="en-US"/>
        </a:p>
      </dgm:t>
    </dgm:pt>
    <dgm:pt modelId="{1626B6B4-3AF2-4D25-89C2-839F3E6A94AA}" type="parTrans" cxnId="{8B71B212-EE0E-4D05-943E-71967F23A165}">
      <dgm:prSet/>
      <dgm:spPr/>
      <dgm:t>
        <a:bodyPr/>
        <a:lstStyle/>
        <a:p>
          <a:endParaRPr kumimoji="1" lang="ja-JP" altLang="en-US"/>
        </a:p>
      </dgm:t>
    </dgm:pt>
    <dgm:pt modelId="{637749AA-637C-4E90-B95D-F9C5A1DBE2FA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Pipelining Support Service</a:t>
          </a:r>
          <a:endParaRPr kumimoji="1" lang="ja-JP" altLang="en-US"/>
        </a:p>
      </dgm:t>
    </dgm:pt>
    <dgm:pt modelId="{5EBF07D7-6052-40C1-A2A1-0FF2E233EFDC}" type="sibTrans" cxnId="{35C031FD-4344-4C2E-BA68-B110542CE863}">
      <dgm:prSet/>
      <dgm:spPr/>
      <dgm:t>
        <a:bodyPr/>
        <a:lstStyle/>
        <a:p>
          <a:endParaRPr kumimoji="1" lang="ja-JP" altLang="en-US"/>
        </a:p>
      </dgm:t>
    </dgm:pt>
    <dgm:pt modelId="{D2D8B8E1-41B7-4F99-9313-3227FC77D737}" type="parTrans" cxnId="{35C031FD-4344-4C2E-BA68-B110542CE863}">
      <dgm:prSet/>
      <dgm:spPr/>
      <dgm:t>
        <a:bodyPr/>
        <a:lstStyle/>
        <a:p>
          <a:endParaRPr kumimoji="1" lang="ja-JP" altLang="en-US"/>
        </a:p>
      </dgm:t>
    </dgm:pt>
    <dgm:pt modelId="{36A51265-BDC8-4D21-986C-C8F58E4BFC0A}" type="asst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Combination</a:t>
          </a:r>
          <a:endParaRPr kumimoji="1" lang="ja-JP" altLang="en-US"/>
        </a:p>
      </dgm:t>
    </dgm:pt>
    <dgm:pt modelId="{D007A507-FCE7-4B5E-835E-C1131C5F14B8}" type="sibTrans" cxnId="{DB3A62F8-57A1-45A5-A7C7-ECD64186CBF3}">
      <dgm:prSet/>
      <dgm:spPr/>
      <dgm:t>
        <a:bodyPr/>
        <a:lstStyle/>
        <a:p>
          <a:endParaRPr kumimoji="1" lang="ja-JP" altLang="en-US"/>
        </a:p>
      </dgm:t>
    </dgm:pt>
    <dgm:pt modelId="{3431FF4F-2577-4AA1-80ED-8D90E063E21C}" type="parTrans" cxnId="{DB3A62F8-57A1-45A5-A7C7-ECD64186CBF3}">
      <dgm:prSet/>
      <dgm:spPr/>
      <dgm:t>
        <a:bodyPr/>
        <a:lstStyle/>
        <a:p>
          <a:endParaRPr kumimoji="1" lang="ja-JP" altLang="en-US"/>
        </a:p>
      </dgm:t>
    </dgm:pt>
    <dgm:pt modelId="{5E444B60-14DA-4D3C-9C19-67177602A620}" type="pres">
      <dgm:prSet presAssocID="{0587455A-2559-4DA3-BAEF-F44CBE95A0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kumimoji="1" lang="ja-JP" altLang="en-US"/>
        </a:p>
      </dgm:t>
    </dgm:pt>
    <dgm:pt modelId="{17B89CAF-568F-4FD9-9BA7-09176DB41510}" type="pres">
      <dgm:prSet presAssocID="{B7832F0F-1212-46C4-8578-30FF5A0B81C9}" presName="hierRoot1" presStyleCnt="0">
        <dgm:presLayoutVars>
          <dgm:hierBranch val="init"/>
        </dgm:presLayoutVars>
      </dgm:prSet>
      <dgm:spPr/>
      <dgm:t>
        <a:bodyPr/>
        <a:lstStyle/>
        <a:p>
          <a:endParaRPr kumimoji="1" lang="ja-JP" altLang="en-US"/>
        </a:p>
      </dgm:t>
    </dgm:pt>
    <dgm:pt modelId="{4D3B680E-B692-45DD-BFAC-1FD332EB2A10}" type="pres">
      <dgm:prSet presAssocID="{B7832F0F-1212-46C4-8578-30FF5A0B81C9}" presName="rootComposite1" presStyleCnt="0"/>
      <dgm:spPr/>
      <dgm:t>
        <a:bodyPr/>
        <a:lstStyle/>
        <a:p>
          <a:endParaRPr kumimoji="1" lang="ja-JP" altLang="en-US"/>
        </a:p>
      </dgm:t>
    </dgm:pt>
    <dgm:pt modelId="{47957FC1-22AA-46CF-A066-94E43A85321E}" type="pres">
      <dgm:prSet presAssocID="{B7832F0F-1212-46C4-8578-30FF5A0B81C9}" presName="rootText1" presStyleLbl="node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kumimoji="1" lang="ja-JP" altLang="en-US"/>
        </a:p>
      </dgm:t>
    </dgm:pt>
    <dgm:pt modelId="{9DD65E5A-FDA6-4AB1-A4BF-FD655E3ADBCD}" type="pres">
      <dgm:prSet presAssocID="{B7832F0F-1212-46C4-8578-30FF5A0B81C9}" presName="rootConnector1" presStyleLbl="node1" presStyleIdx="0" presStyleCnt="0"/>
      <dgm:spPr/>
      <dgm:t>
        <a:bodyPr/>
        <a:lstStyle/>
        <a:p>
          <a:endParaRPr kumimoji="1" lang="ja-JP" altLang="en-US"/>
        </a:p>
      </dgm:t>
    </dgm:pt>
    <dgm:pt modelId="{71F7808C-767E-44F4-8C79-8BA5A3A2B3BB}" type="pres">
      <dgm:prSet presAssocID="{B7832F0F-1212-46C4-8578-30FF5A0B81C9}" presName="hierChild2" presStyleCnt="0"/>
      <dgm:spPr/>
      <dgm:t>
        <a:bodyPr/>
        <a:lstStyle/>
        <a:p>
          <a:endParaRPr kumimoji="1" lang="ja-JP" altLang="en-US"/>
        </a:p>
      </dgm:t>
    </dgm:pt>
    <dgm:pt modelId="{F875F322-DF9A-4B8E-A3C7-8B7150A59D4C}" type="pres">
      <dgm:prSet presAssocID="{B7832F0F-1212-46C4-8578-30FF5A0B81C9}" presName="hierChild3" presStyleCnt="0"/>
      <dgm:spPr/>
      <dgm:t>
        <a:bodyPr/>
        <a:lstStyle/>
        <a:p>
          <a:endParaRPr kumimoji="1" lang="ja-JP" altLang="en-US"/>
        </a:p>
      </dgm:t>
    </dgm:pt>
    <dgm:pt modelId="{1306FF0C-D636-4235-8A84-4637BFFFE580}" type="pres">
      <dgm:prSet presAssocID="{035FE23B-6188-4665-8500-E6D81AFAA0A3}" presName="Name111" presStyleLbl="parChTrans1D2" presStyleIdx="0" presStyleCnt="6"/>
      <dgm:spPr/>
      <dgm:t>
        <a:bodyPr/>
        <a:lstStyle/>
        <a:p>
          <a:endParaRPr kumimoji="1" lang="ja-JP" altLang="en-US"/>
        </a:p>
      </dgm:t>
    </dgm:pt>
    <dgm:pt modelId="{5CC51D4F-DF7F-44E2-913E-FEE16ADC3950}" type="pres">
      <dgm:prSet presAssocID="{68B8E327-0196-425C-8BD3-A3732F836696}" presName="hierRoot3" presStyleCnt="0">
        <dgm:presLayoutVars>
          <dgm:hierBranch val="init"/>
        </dgm:presLayoutVars>
      </dgm:prSet>
      <dgm:spPr/>
    </dgm:pt>
    <dgm:pt modelId="{E8434D44-133B-4F82-8A56-389F0109905A}" type="pres">
      <dgm:prSet presAssocID="{68B8E327-0196-425C-8BD3-A3732F836696}" presName="rootComposite3" presStyleCnt="0"/>
      <dgm:spPr/>
    </dgm:pt>
    <dgm:pt modelId="{B17959DA-DF80-438C-8076-88C50587E8CC}" type="pres">
      <dgm:prSet presAssocID="{68B8E327-0196-425C-8BD3-A3732F836696}" presName="rootText3" presStyleLbl="asst1" presStyleIdx="0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C1919A9-0CDE-4667-81A8-7E7C0E7C6F86}" type="pres">
      <dgm:prSet presAssocID="{68B8E327-0196-425C-8BD3-A3732F836696}" presName="rootConnector3" presStyleLbl="asst1" presStyleIdx="0" presStyleCnt="7"/>
      <dgm:spPr/>
      <dgm:t>
        <a:bodyPr/>
        <a:lstStyle/>
        <a:p>
          <a:endParaRPr kumimoji="1" lang="ja-JP" altLang="en-US"/>
        </a:p>
      </dgm:t>
    </dgm:pt>
    <dgm:pt modelId="{A196591A-34FC-4BF8-93F8-1845272ADA97}" type="pres">
      <dgm:prSet presAssocID="{68B8E327-0196-425C-8BD3-A3732F836696}" presName="hierChild6" presStyleCnt="0"/>
      <dgm:spPr/>
    </dgm:pt>
    <dgm:pt modelId="{ECCCDCF5-6837-4923-B2F9-8329BA4FDE7A}" type="pres">
      <dgm:prSet presAssocID="{68B8E327-0196-425C-8BD3-A3732F836696}" presName="hierChild7" presStyleCnt="0"/>
      <dgm:spPr/>
    </dgm:pt>
    <dgm:pt modelId="{0718630F-1EA2-4C6C-9F1D-DB91C84F6589}" type="pres">
      <dgm:prSet presAssocID="{AA2EAA5B-BFE4-4D9C-B2F0-43D00D30D087}" presName="Name111" presStyleLbl="parChTrans1D2" presStyleIdx="1" presStyleCnt="6"/>
      <dgm:spPr/>
      <dgm:t>
        <a:bodyPr/>
        <a:lstStyle/>
        <a:p>
          <a:endParaRPr kumimoji="1" lang="ja-JP" altLang="en-US"/>
        </a:p>
      </dgm:t>
    </dgm:pt>
    <dgm:pt modelId="{E998EACF-1086-40C9-B08F-1B0CFB8FE39B}" type="pres">
      <dgm:prSet presAssocID="{515306F0-6524-4298-907D-F0658908FB1A}" presName="hierRoot3" presStyleCnt="0">
        <dgm:presLayoutVars>
          <dgm:hierBranch val="init"/>
        </dgm:presLayoutVars>
      </dgm:prSet>
      <dgm:spPr/>
    </dgm:pt>
    <dgm:pt modelId="{9B95E428-8F1E-42BB-A899-613EF83AD6E1}" type="pres">
      <dgm:prSet presAssocID="{515306F0-6524-4298-907D-F0658908FB1A}" presName="rootComposite3" presStyleCnt="0"/>
      <dgm:spPr/>
    </dgm:pt>
    <dgm:pt modelId="{E5A80C6E-1F15-45A1-ABB7-6AEFCAECE295}" type="pres">
      <dgm:prSet presAssocID="{515306F0-6524-4298-907D-F0658908FB1A}" presName="rootText3" presStyleLbl="asst1" presStyleIdx="1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AEE80F5-1E60-4D13-9F7B-5BB2E396DFEF}" type="pres">
      <dgm:prSet presAssocID="{515306F0-6524-4298-907D-F0658908FB1A}" presName="rootConnector3" presStyleLbl="asst1" presStyleIdx="1" presStyleCnt="7"/>
      <dgm:spPr/>
      <dgm:t>
        <a:bodyPr/>
        <a:lstStyle/>
        <a:p>
          <a:endParaRPr kumimoji="1" lang="ja-JP" altLang="en-US"/>
        </a:p>
      </dgm:t>
    </dgm:pt>
    <dgm:pt modelId="{51883878-3394-43AF-8C28-106BFA4E90BE}" type="pres">
      <dgm:prSet presAssocID="{515306F0-6524-4298-907D-F0658908FB1A}" presName="hierChild6" presStyleCnt="0"/>
      <dgm:spPr/>
    </dgm:pt>
    <dgm:pt modelId="{8F4B1277-EE4F-4D2E-A07E-BF37670757DF}" type="pres">
      <dgm:prSet presAssocID="{515306F0-6524-4298-907D-F0658908FB1A}" presName="hierChild7" presStyleCnt="0"/>
      <dgm:spPr/>
    </dgm:pt>
    <dgm:pt modelId="{2F90B4EA-9A2C-40A6-A36E-ED7100C31A6C}" type="pres">
      <dgm:prSet presAssocID="{CB0075AD-FEEE-4E63-80A7-E0027B67213E}" presName="Name111" presStyleLbl="parChTrans1D3" presStyleIdx="0" presStyleCnt="2"/>
      <dgm:spPr/>
      <dgm:t>
        <a:bodyPr/>
        <a:lstStyle/>
        <a:p>
          <a:endParaRPr kumimoji="1" lang="ja-JP" altLang="en-US"/>
        </a:p>
      </dgm:t>
    </dgm:pt>
    <dgm:pt modelId="{1D207A82-B7AD-4E37-B003-E9A4B9412819}" type="pres">
      <dgm:prSet presAssocID="{D61DC4AB-986F-4A1A-96E3-27F0D9CCFCA7}" presName="hierRoot3" presStyleCnt="0">
        <dgm:presLayoutVars>
          <dgm:hierBranch val="init"/>
        </dgm:presLayoutVars>
      </dgm:prSet>
      <dgm:spPr/>
    </dgm:pt>
    <dgm:pt modelId="{F0CA46B3-8478-4365-9455-9B7889730840}" type="pres">
      <dgm:prSet presAssocID="{D61DC4AB-986F-4A1A-96E3-27F0D9CCFCA7}" presName="rootComposite3" presStyleCnt="0"/>
      <dgm:spPr/>
    </dgm:pt>
    <dgm:pt modelId="{0A68D4D8-30E9-471D-8848-BB82E1DC6193}" type="pres">
      <dgm:prSet presAssocID="{D61DC4AB-986F-4A1A-96E3-27F0D9CCFCA7}" presName="rootText3" presStyleLbl="asst1" presStyleIdx="2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81F4A2C9-8077-41E3-B855-4D0C2E335C3A}" type="pres">
      <dgm:prSet presAssocID="{D61DC4AB-986F-4A1A-96E3-27F0D9CCFCA7}" presName="rootConnector3" presStyleLbl="asst1" presStyleIdx="2" presStyleCnt="7"/>
      <dgm:spPr/>
      <dgm:t>
        <a:bodyPr/>
        <a:lstStyle/>
        <a:p>
          <a:endParaRPr kumimoji="1" lang="ja-JP" altLang="en-US"/>
        </a:p>
      </dgm:t>
    </dgm:pt>
    <dgm:pt modelId="{5775BF75-C631-47A4-9E99-1A40F707673B}" type="pres">
      <dgm:prSet presAssocID="{D61DC4AB-986F-4A1A-96E3-27F0D9CCFCA7}" presName="hierChild6" presStyleCnt="0"/>
      <dgm:spPr/>
    </dgm:pt>
    <dgm:pt modelId="{8E6FBF15-8B65-4CF9-8F26-B4E44364C0AC}" type="pres">
      <dgm:prSet presAssocID="{D61DC4AB-986F-4A1A-96E3-27F0D9CCFCA7}" presName="hierChild7" presStyleCnt="0"/>
      <dgm:spPr/>
    </dgm:pt>
    <dgm:pt modelId="{14BC8929-B462-4B06-8450-CFD492F4599D}" type="pres">
      <dgm:prSet presAssocID="{495CF92F-C609-49B8-9134-5AD5F61AF9FC}" presName="Name111" presStyleLbl="parChTrans1D2" presStyleIdx="2" presStyleCnt="6"/>
      <dgm:spPr/>
      <dgm:t>
        <a:bodyPr/>
        <a:lstStyle/>
        <a:p>
          <a:endParaRPr kumimoji="1" lang="ja-JP" altLang="en-US"/>
        </a:p>
      </dgm:t>
    </dgm:pt>
    <dgm:pt modelId="{931D9A9F-70C9-43E7-AD20-EC89A6DF73AC}" type="pres">
      <dgm:prSet presAssocID="{98FDAE4B-F64E-47E1-A1CA-FDFF3B6D6A35}" presName="hierRoot3" presStyleCnt="0">
        <dgm:presLayoutVars>
          <dgm:hierBranch val="init"/>
        </dgm:presLayoutVars>
      </dgm:prSet>
      <dgm:spPr/>
    </dgm:pt>
    <dgm:pt modelId="{54290832-7E3F-44F9-B0E1-84222EC60571}" type="pres">
      <dgm:prSet presAssocID="{98FDAE4B-F64E-47E1-A1CA-FDFF3B6D6A35}" presName="rootComposite3" presStyleCnt="0"/>
      <dgm:spPr/>
    </dgm:pt>
    <dgm:pt modelId="{96885E00-80A5-4F48-B9BF-6C4FFFC35957}" type="pres">
      <dgm:prSet presAssocID="{98FDAE4B-F64E-47E1-A1CA-FDFF3B6D6A35}" presName="rootText3" presStyleLbl="asst1" presStyleIdx="3" presStyleCnt="7" custLinFactY="-5139" custLinFactNeighborX="1146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52A334C3-376C-4C81-9CEF-5DD39C3295BD}" type="pres">
      <dgm:prSet presAssocID="{98FDAE4B-F64E-47E1-A1CA-FDFF3B6D6A35}" presName="rootConnector3" presStyleLbl="asst1" presStyleIdx="3" presStyleCnt="7"/>
      <dgm:spPr/>
      <dgm:t>
        <a:bodyPr/>
        <a:lstStyle/>
        <a:p>
          <a:endParaRPr kumimoji="1" lang="ja-JP" altLang="en-US"/>
        </a:p>
      </dgm:t>
    </dgm:pt>
    <dgm:pt modelId="{5C6A5EB3-C2D4-41D5-946E-680DF494C837}" type="pres">
      <dgm:prSet presAssocID="{98FDAE4B-F64E-47E1-A1CA-FDFF3B6D6A35}" presName="hierChild6" presStyleCnt="0"/>
      <dgm:spPr/>
    </dgm:pt>
    <dgm:pt modelId="{72660847-BBE7-4BB9-B4DE-79F0DFF44FE6}" type="pres">
      <dgm:prSet presAssocID="{159D7C1B-7A9B-42E8-B125-5AB9E1DDAE3C}" presName="Name37" presStyleLbl="parChTrans1D3" presStyleIdx="1" presStyleCnt="2"/>
      <dgm:spPr/>
      <dgm:t>
        <a:bodyPr/>
        <a:lstStyle/>
        <a:p>
          <a:endParaRPr kumimoji="1" lang="ja-JP" altLang="en-US"/>
        </a:p>
      </dgm:t>
    </dgm:pt>
    <dgm:pt modelId="{A60FDE86-CDA5-43EE-96FC-FC5292C026D0}" type="pres">
      <dgm:prSet presAssocID="{22F51C9B-D1AF-442E-B5C0-91098DD9FEA3}" presName="hierRoot2" presStyleCnt="0">
        <dgm:presLayoutVars>
          <dgm:hierBranch val="init"/>
        </dgm:presLayoutVars>
      </dgm:prSet>
      <dgm:spPr/>
    </dgm:pt>
    <dgm:pt modelId="{DD81E498-EC4C-41D8-923E-5AFEA32724E5}" type="pres">
      <dgm:prSet presAssocID="{22F51C9B-D1AF-442E-B5C0-91098DD9FEA3}" presName="rootComposite" presStyleCnt="0"/>
      <dgm:spPr/>
    </dgm:pt>
    <dgm:pt modelId="{36904B1B-D0DB-4868-B06B-82A865548E67}" type="pres">
      <dgm:prSet presAssocID="{22F51C9B-D1AF-442E-B5C0-91098DD9FEA3}" presName="rootText" presStyleLbl="node3" presStyleIdx="0" presStyleCnt="1" custLinFactY="-24755" custLinFactNeighborX="-2662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DA7284D-A415-4CAF-AB16-B2F6E5B45959}" type="pres">
      <dgm:prSet presAssocID="{22F51C9B-D1AF-442E-B5C0-91098DD9FEA3}" presName="rootConnector" presStyleLbl="node3" presStyleIdx="0" presStyleCnt="1"/>
      <dgm:spPr/>
      <dgm:t>
        <a:bodyPr/>
        <a:lstStyle/>
        <a:p>
          <a:endParaRPr kumimoji="1" lang="ja-JP" altLang="en-US"/>
        </a:p>
      </dgm:t>
    </dgm:pt>
    <dgm:pt modelId="{FD0DEAFA-2F69-4AC1-8D69-6B67F426A2F7}" type="pres">
      <dgm:prSet presAssocID="{22F51C9B-D1AF-442E-B5C0-91098DD9FEA3}" presName="hierChild4" presStyleCnt="0"/>
      <dgm:spPr/>
    </dgm:pt>
    <dgm:pt modelId="{937ADFD2-5517-479B-9B15-3FD6A6866BF7}" type="pres">
      <dgm:prSet presAssocID="{22F51C9B-D1AF-442E-B5C0-91098DD9FEA3}" presName="hierChild5" presStyleCnt="0"/>
      <dgm:spPr/>
    </dgm:pt>
    <dgm:pt modelId="{9B0684BE-C492-49D5-8DA2-EBAAD5F54A41}" type="pres">
      <dgm:prSet presAssocID="{98FDAE4B-F64E-47E1-A1CA-FDFF3B6D6A35}" presName="hierChild7" presStyleCnt="0"/>
      <dgm:spPr/>
    </dgm:pt>
    <dgm:pt modelId="{3E2C59EB-FA42-4BFA-9681-2629CF2DA0CD}" type="pres">
      <dgm:prSet presAssocID="{3431FF4F-2577-4AA1-80ED-8D90E063E21C}" presName="Name111" presStyleLbl="parChTrans1D2" presStyleIdx="3" presStyleCnt="6"/>
      <dgm:spPr/>
      <dgm:t>
        <a:bodyPr/>
        <a:lstStyle/>
        <a:p>
          <a:endParaRPr kumimoji="1" lang="ja-JP" altLang="en-US"/>
        </a:p>
      </dgm:t>
    </dgm:pt>
    <dgm:pt modelId="{0286D203-2CF2-465D-83E6-EC3847353FA5}" type="pres">
      <dgm:prSet presAssocID="{36A51265-BDC8-4D21-986C-C8F58E4BFC0A}" presName="hierRoot3" presStyleCnt="0">
        <dgm:presLayoutVars>
          <dgm:hierBranch val="init"/>
        </dgm:presLayoutVars>
      </dgm:prSet>
      <dgm:spPr/>
    </dgm:pt>
    <dgm:pt modelId="{8A5818BB-BB74-4F60-9F30-22CFB6708809}" type="pres">
      <dgm:prSet presAssocID="{36A51265-BDC8-4D21-986C-C8F58E4BFC0A}" presName="rootComposite3" presStyleCnt="0"/>
      <dgm:spPr/>
    </dgm:pt>
    <dgm:pt modelId="{A3C173C9-E964-4A24-A30C-32FF3937856B}" type="pres">
      <dgm:prSet presAssocID="{36A51265-BDC8-4D21-986C-C8F58E4BFC0A}" presName="rootText3" presStyleLbl="asst1" presStyleIdx="4" presStyleCnt="7" custLinFactY="39629" custLinFactNeighborX="-1278" custLinFactNeighborY="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7F692D02-FC93-4F21-9836-F7157D2CB101}" type="pres">
      <dgm:prSet presAssocID="{36A51265-BDC8-4D21-986C-C8F58E4BFC0A}" presName="rootConnector3" presStyleLbl="asst1" presStyleIdx="4" presStyleCnt="7"/>
      <dgm:spPr/>
      <dgm:t>
        <a:bodyPr/>
        <a:lstStyle/>
        <a:p>
          <a:endParaRPr kumimoji="1" lang="ja-JP" altLang="en-US"/>
        </a:p>
      </dgm:t>
    </dgm:pt>
    <dgm:pt modelId="{F4BD9C16-0BDA-454B-AB34-8EBB73C51EAD}" type="pres">
      <dgm:prSet presAssocID="{36A51265-BDC8-4D21-986C-C8F58E4BFC0A}" presName="hierChild6" presStyleCnt="0"/>
      <dgm:spPr/>
    </dgm:pt>
    <dgm:pt modelId="{7219882A-C1F3-4E08-BCB2-F3F6445567B1}" type="pres">
      <dgm:prSet presAssocID="{36A51265-BDC8-4D21-986C-C8F58E4BFC0A}" presName="hierChild7" presStyleCnt="0"/>
      <dgm:spPr/>
    </dgm:pt>
    <dgm:pt modelId="{4B9748CC-2072-4498-A162-4ECB517FEB52}" type="pres">
      <dgm:prSet presAssocID="{D2D8B8E1-41B7-4F99-9313-3227FC77D737}" presName="Name111" presStyleLbl="parChTrans1D2" presStyleIdx="4" presStyleCnt="6"/>
      <dgm:spPr/>
      <dgm:t>
        <a:bodyPr/>
        <a:lstStyle/>
        <a:p>
          <a:endParaRPr kumimoji="1" lang="ja-JP" altLang="en-US"/>
        </a:p>
      </dgm:t>
    </dgm:pt>
    <dgm:pt modelId="{AA365FC4-3762-43C4-AC8A-E33E84CCD246}" type="pres">
      <dgm:prSet presAssocID="{637749AA-637C-4E90-B95D-F9C5A1DBE2FA}" presName="hierRoot3" presStyleCnt="0">
        <dgm:presLayoutVars>
          <dgm:hierBranch val="init"/>
        </dgm:presLayoutVars>
      </dgm:prSet>
      <dgm:spPr/>
    </dgm:pt>
    <dgm:pt modelId="{B6B89026-35C3-4CFE-BF3F-B63F4DFA7E55}" type="pres">
      <dgm:prSet presAssocID="{637749AA-637C-4E90-B95D-F9C5A1DBE2FA}" presName="rootComposite3" presStyleCnt="0"/>
      <dgm:spPr/>
    </dgm:pt>
    <dgm:pt modelId="{05429314-53C7-461A-BDA9-931F6D66A864}" type="pres">
      <dgm:prSet presAssocID="{637749AA-637C-4E90-B95D-F9C5A1DBE2FA}" presName="rootText3" presStyleLbl="asst1" presStyleIdx="5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99DA4AC6-5E61-4848-B039-F4C766B2D39C}" type="pres">
      <dgm:prSet presAssocID="{637749AA-637C-4E90-B95D-F9C5A1DBE2FA}" presName="rootConnector3" presStyleLbl="asst1" presStyleIdx="5" presStyleCnt="7"/>
      <dgm:spPr/>
      <dgm:t>
        <a:bodyPr/>
        <a:lstStyle/>
        <a:p>
          <a:endParaRPr kumimoji="1" lang="ja-JP" altLang="en-US"/>
        </a:p>
      </dgm:t>
    </dgm:pt>
    <dgm:pt modelId="{F09D0513-C97A-4EAC-B9DC-831898E4A0BB}" type="pres">
      <dgm:prSet presAssocID="{637749AA-637C-4E90-B95D-F9C5A1DBE2FA}" presName="hierChild6" presStyleCnt="0"/>
      <dgm:spPr/>
    </dgm:pt>
    <dgm:pt modelId="{1F7F554A-9C57-4FD7-9A17-B8113B7E10E0}" type="pres">
      <dgm:prSet presAssocID="{637749AA-637C-4E90-B95D-F9C5A1DBE2FA}" presName="hierChild7" presStyleCnt="0"/>
      <dgm:spPr/>
    </dgm:pt>
    <dgm:pt modelId="{50A0ED1A-B520-42CE-A381-84EAA1405C88}" type="pres">
      <dgm:prSet presAssocID="{1626B6B4-3AF2-4D25-89C2-839F3E6A94AA}" presName="Name111" presStyleLbl="parChTrans1D2" presStyleIdx="5" presStyleCnt="6"/>
      <dgm:spPr/>
      <dgm:t>
        <a:bodyPr/>
        <a:lstStyle/>
        <a:p>
          <a:endParaRPr kumimoji="1" lang="ja-JP" altLang="en-US"/>
        </a:p>
      </dgm:t>
    </dgm:pt>
    <dgm:pt modelId="{15CCBADB-19F1-40D1-B7D9-C9C2CF6DF084}" type="pres">
      <dgm:prSet presAssocID="{898E9477-3E3E-4F86-9937-0C54BFB53B2D}" presName="hierRoot3" presStyleCnt="0">
        <dgm:presLayoutVars>
          <dgm:hierBranch val="init"/>
        </dgm:presLayoutVars>
      </dgm:prSet>
      <dgm:spPr/>
    </dgm:pt>
    <dgm:pt modelId="{4D9C9029-783A-432B-90DC-4ECAFC2BBEA1}" type="pres">
      <dgm:prSet presAssocID="{898E9477-3E3E-4F86-9937-0C54BFB53B2D}" presName="rootComposite3" presStyleCnt="0"/>
      <dgm:spPr/>
    </dgm:pt>
    <dgm:pt modelId="{B692ADB8-F8A9-49A6-9BF6-E4278C00D75B}" type="pres">
      <dgm:prSet presAssocID="{898E9477-3E3E-4F86-9937-0C54BFB53B2D}" presName="rootText3" presStyleLbl="asst1" presStyleIdx="6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EABBC7FE-D695-4DCA-8A3D-1C37197F7ADF}" type="pres">
      <dgm:prSet presAssocID="{898E9477-3E3E-4F86-9937-0C54BFB53B2D}" presName="rootConnector3" presStyleLbl="asst1" presStyleIdx="6" presStyleCnt="7"/>
      <dgm:spPr/>
      <dgm:t>
        <a:bodyPr/>
        <a:lstStyle/>
        <a:p>
          <a:endParaRPr kumimoji="1" lang="ja-JP" altLang="en-US"/>
        </a:p>
      </dgm:t>
    </dgm:pt>
    <dgm:pt modelId="{5C3DE073-7AFC-493E-A6BA-3FBB81D107A6}" type="pres">
      <dgm:prSet presAssocID="{898E9477-3E3E-4F86-9937-0C54BFB53B2D}" presName="hierChild6" presStyleCnt="0"/>
      <dgm:spPr/>
    </dgm:pt>
    <dgm:pt modelId="{AD01144B-76CB-434E-BE32-2F1FFC5ABA59}" type="pres">
      <dgm:prSet presAssocID="{898E9477-3E3E-4F86-9937-0C54BFB53B2D}" presName="hierChild7" presStyleCnt="0"/>
      <dgm:spPr/>
    </dgm:pt>
  </dgm:ptLst>
  <dgm:cxnLst>
    <dgm:cxn modelId="{8D155BCA-2990-4F73-BDFB-B408BBA715FB}" type="presOf" srcId="{98FDAE4B-F64E-47E1-A1CA-FDFF3B6D6A35}" destId="{96885E00-80A5-4F48-B9BF-6C4FFFC35957}" srcOrd="0" destOrd="0" presId="urn:microsoft.com/office/officeart/2005/8/layout/orgChart1"/>
    <dgm:cxn modelId="{86C4240E-2143-4690-B7F0-7D7B2592663A}" srcId="{B7832F0F-1212-46C4-8578-30FF5A0B81C9}" destId="{68B8E327-0196-425C-8BD3-A3732F836696}" srcOrd="0" destOrd="0" parTransId="{035FE23B-6188-4665-8500-E6D81AFAA0A3}" sibTransId="{980850B7-2285-4B1B-879A-5206F117D7F8}"/>
    <dgm:cxn modelId="{B10705DC-8A7F-45F6-A0E6-B75317CBEE3F}" srcId="{515306F0-6524-4298-907D-F0658908FB1A}" destId="{D61DC4AB-986F-4A1A-96E3-27F0D9CCFCA7}" srcOrd="0" destOrd="0" parTransId="{CB0075AD-FEEE-4E63-80A7-E0027B67213E}" sibTransId="{4D559872-F9FA-4FF5-B55E-A2ADF9A9FA25}"/>
    <dgm:cxn modelId="{D4710072-CF30-41D7-A861-ECAEBC0E13A4}" srcId="{98FDAE4B-F64E-47E1-A1CA-FDFF3B6D6A35}" destId="{22F51C9B-D1AF-442E-B5C0-91098DD9FEA3}" srcOrd="0" destOrd="0" parTransId="{159D7C1B-7A9B-42E8-B125-5AB9E1DDAE3C}" sibTransId="{2FF81F60-550F-4788-8DE4-67703015638B}"/>
    <dgm:cxn modelId="{19C2A492-8EBB-4B9B-A6B0-A40A94E10021}" type="presOf" srcId="{1626B6B4-3AF2-4D25-89C2-839F3E6A94AA}" destId="{50A0ED1A-B520-42CE-A381-84EAA1405C88}" srcOrd="0" destOrd="0" presId="urn:microsoft.com/office/officeart/2005/8/layout/orgChart1"/>
    <dgm:cxn modelId="{0009EAB3-DC43-4D36-A643-CA835A8F5ACE}" type="presOf" srcId="{898E9477-3E3E-4F86-9937-0C54BFB53B2D}" destId="{EABBC7FE-D695-4DCA-8A3D-1C37197F7ADF}" srcOrd="1" destOrd="0" presId="urn:microsoft.com/office/officeart/2005/8/layout/orgChart1"/>
    <dgm:cxn modelId="{B7D48E55-E7A8-461C-9C18-94A9550A1484}" type="presOf" srcId="{D61DC4AB-986F-4A1A-96E3-27F0D9CCFCA7}" destId="{0A68D4D8-30E9-471D-8848-BB82E1DC6193}" srcOrd="0" destOrd="0" presId="urn:microsoft.com/office/officeart/2005/8/layout/orgChart1"/>
    <dgm:cxn modelId="{21F6C54E-F0FC-49CE-94AB-06740EDF1838}" type="presOf" srcId="{68B8E327-0196-425C-8BD3-A3732F836696}" destId="{B17959DA-DF80-438C-8076-88C50587E8CC}" srcOrd="0" destOrd="0" presId="urn:microsoft.com/office/officeart/2005/8/layout/orgChart1"/>
    <dgm:cxn modelId="{1B4F7740-2BDC-46FB-B0AB-A180A8085790}" type="presOf" srcId="{22F51C9B-D1AF-442E-B5C0-91098DD9FEA3}" destId="{36904B1B-D0DB-4868-B06B-82A865548E67}" srcOrd="0" destOrd="0" presId="urn:microsoft.com/office/officeart/2005/8/layout/orgChart1"/>
    <dgm:cxn modelId="{35C031FD-4344-4C2E-BA68-B110542CE863}" srcId="{B7832F0F-1212-46C4-8578-30FF5A0B81C9}" destId="{637749AA-637C-4E90-B95D-F9C5A1DBE2FA}" srcOrd="4" destOrd="0" parTransId="{D2D8B8E1-41B7-4F99-9313-3227FC77D737}" sibTransId="{5EBF07D7-6052-40C1-A2A1-0FF2E233EFDC}"/>
    <dgm:cxn modelId="{3E38F92B-2D0D-4F75-8488-4DE2A0062CDB}" type="presOf" srcId="{D2D8B8E1-41B7-4F99-9313-3227FC77D737}" destId="{4B9748CC-2072-4498-A162-4ECB517FEB52}" srcOrd="0" destOrd="0" presId="urn:microsoft.com/office/officeart/2005/8/layout/orgChart1"/>
    <dgm:cxn modelId="{470607A3-81ED-4852-9B98-3F84C72A4E20}" type="presOf" srcId="{898E9477-3E3E-4F86-9937-0C54BFB53B2D}" destId="{B692ADB8-F8A9-49A6-9BF6-E4278C00D75B}" srcOrd="0" destOrd="0" presId="urn:microsoft.com/office/officeart/2005/8/layout/orgChart1"/>
    <dgm:cxn modelId="{26D6664F-FA5A-44CA-8349-A62BDDC784EE}" type="presOf" srcId="{637749AA-637C-4E90-B95D-F9C5A1DBE2FA}" destId="{05429314-53C7-461A-BDA9-931F6D66A864}" srcOrd="0" destOrd="0" presId="urn:microsoft.com/office/officeart/2005/8/layout/orgChart1"/>
    <dgm:cxn modelId="{D43EC5F1-54EB-4340-8A51-B52E24E22829}" srcId="{B7832F0F-1212-46C4-8578-30FF5A0B81C9}" destId="{98FDAE4B-F64E-47E1-A1CA-FDFF3B6D6A35}" srcOrd="2" destOrd="0" parTransId="{495CF92F-C609-49B8-9134-5AD5F61AF9FC}" sibTransId="{85460E83-589A-47F1-B54C-CE99E9054FD6}"/>
    <dgm:cxn modelId="{7255A533-7E84-4A01-BB7F-0D89660B189E}" type="presOf" srcId="{0587455A-2559-4DA3-BAEF-F44CBE95A0A0}" destId="{5E444B60-14DA-4D3C-9C19-67177602A620}" srcOrd="0" destOrd="0" presId="urn:microsoft.com/office/officeart/2005/8/layout/orgChart1"/>
    <dgm:cxn modelId="{98CE18BE-83A4-44AA-9B84-63A0B08ABDEE}" type="presOf" srcId="{637749AA-637C-4E90-B95D-F9C5A1DBE2FA}" destId="{99DA4AC6-5E61-4848-B039-F4C766B2D39C}" srcOrd="1" destOrd="0" presId="urn:microsoft.com/office/officeart/2005/8/layout/orgChart1"/>
    <dgm:cxn modelId="{279AC743-77E8-4A26-828D-BA04C8D75FD6}" type="presOf" srcId="{B7832F0F-1212-46C4-8578-30FF5A0B81C9}" destId="{47957FC1-22AA-46CF-A066-94E43A85321E}" srcOrd="0" destOrd="0" presId="urn:microsoft.com/office/officeart/2005/8/layout/orgChart1"/>
    <dgm:cxn modelId="{AAAB3BB7-2191-4078-8568-27503E23A38D}" type="presOf" srcId="{035FE23B-6188-4665-8500-E6D81AFAA0A3}" destId="{1306FF0C-D636-4235-8A84-4637BFFFE580}" srcOrd="0" destOrd="0" presId="urn:microsoft.com/office/officeart/2005/8/layout/orgChart1"/>
    <dgm:cxn modelId="{C8388576-707E-4B33-94C2-7CA33B87F8E7}" type="presOf" srcId="{36A51265-BDC8-4D21-986C-C8F58E4BFC0A}" destId="{A3C173C9-E964-4A24-A30C-32FF3937856B}" srcOrd="0" destOrd="0" presId="urn:microsoft.com/office/officeart/2005/8/layout/orgChart1"/>
    <dgm:cxn modelId="{8A796024-B89E-469C-8C99-F0A2069960C9}" type="presOf" srcId="{515306F0-6524-4298-907D-F0658908FB1A}" destId="{E5A80C6E-1F15-45A1-ABB7-6AEFCAECE295}" srcOrd="0" destOrd="0" presId="urn:microsoft.com/office/officeart/2005/8/layout/orgChart1"/>
    <dgm:cxn modelId="{DB3A62F8-57A1-45A5-A7C7-ECD64186CBF3}" srcId="{B7832F0F-1212-46C4-8578-30FF5A0B81C9}" destId="{36A51265-BDC8-4D21-986C-C8F58E4BFC0A}" srcOrd="3" destOrd="0" parTransId="{3431FF4F-2577-4AA1-80ED-8D90E063E21C}" sibTransId="{D007A507-FCE7-4B5E-835E-C1131C5F14B8}"/>
    <dgm:cxn modelId="{5DC36D6C-90C0-47B8-AD71-21509CA43B5A}" srcId="{B7832F0F-1212-46C4-8578-30FF5A0B81C9}" destId="{515306F0-6524-4298-907D-F0658908FB1A}" srcOrd="1" destOrd="0" parTransId="{AA2EAA5B-BFE4-4D9C-B2F0-43D00D30D087}" sibTransId="{0FA0E11E-56B5-4E84-B69F-00F02497E45C}"/>
    <dgm:cxn modelId="{86F7AB7B-F6CD-41AD-A6A0-2C9759BC66D6}" type="presOf" srcId="{CB0075AD-FEEE-4E63-80A7-E0027B67213E}" destId="{2F90B4EA-9A2C-40A6-A36E-ED7100C31A6C}" srcOrd="0" destOrd="0" presId="urn:microsoft.com/office/officeart/2005/8/layout/orgChart1"/>
    <dgm:cxn modelId="{25E3EB5F-D01C-4813-9FFD-F35CE24CC75F}" type="presOf" srcId="{3431FF4F-2577-4AA1-80ED-8D90E063E21C}" destId="{3E2C59EB-FA42-4BFA-9681-2629CF2DA0CD}" srcOrd="0" destOrd="0" presId="urn:microsoft.com/office/officeart/2005/8/layout/orgChart1"/>
    <dgm:cxn modelId="{2E0AF93B-1C6B-48C3-9375-2819B466DEC8}" type="presOf" srcId="{B7832F0F-1212-46C4-8578-30FF5A0B81C9}" destId="{9DD65E5A-FDA6-4AB1-A4BF-FD655E3ADBCD}" srcOrd="1" destOrd="0" presId="urn:microsoft.com/office/officeart/2005/8/layout/orgChart1"/>
    <dgm:cxn modelId="{1ECEB052-1C85-4210-A761-63EB5E49D49A}" type="presOf" srcId="{AA2EAA5B-BFE4-4D9C-B2F0-43D00D30D087}" destId="{0718630F-1EA2-4C6C-9F1D-DB91C84F6589}" srcOrd="0" destOrd="0" presId="urn:microsoft.com/office/officeart/2005/8/layout/orgChart1"/>
    <dgm:cxn modelId="{1000B3E3-0D55-4533-B95E-595C869495FA}" type="presOf" srcId="{36A51265-BDC8-4D21-986C-C8F58E4BFC0A}" destId="{7F692D02-FC93-4F21-9836-F7157D2CB101}" srcOrd="1" destOrd="0" presId="urn:microsoft.com/office/officeart/2005/8/layout/orgChart1"/>
    <dgm:cxn modelId="{8B71B212-EE0E-4D05-943E-71967F23A165}" srcId="{B7832F0F-1212-46C4-8578-30FF5A0B81C9}" destId="{898E9477-3E3E-4F86-9937-0C54BFB53B2D}" srcOrd="5" destOrd="0" parTransId="{1626B6B4-3AF2-4D25-89C2-839F3E6A94AA}" sibTransId="{7E5DA369-25A1-46A8-8D41-CB71035B0419}"/>
    <dgm:cxn modelId="{7C9C4AF0-FFA2-4E96-B8F6-B5F17C3C4003}" type="presOf" srcId="{159D7C1B-7A9B-42E8-B125-5AB9E1DDAE3C}" destId="{72660847-BBE7-4BB9-B4DE-79F0DFF44FE6}" srcOrd="0" destOrd="0" presId="urn:microsoft.com/office/officeart/2005/8/layout/orgChart1"/>
    <dgm:cxn modelId="{032CD91C-DF12-4DC1-83CC-09AB3AC58DF5}" type="presOf" srcId="{495CF92F-C609-49B8-9134-5AD5F61AF9FC}" destId="{14BC8929-B462-4B06-8450-CFD492F4599D}" srcOrd="0" destOrd="0" presId="urn:microsoft.com/office/officeart/2005/8/layout/orgChart1"/>
    <dgm:cxn modelId="{0DBE7660-FAE1-45BE-B72E-1D5B87691483}" type="presOf" srcId="{D61DC4AB-986F-4A1A-96E3-27F0D9CCFCA7}" destId="{81F4A2C9-8077-41E3-B855-4D0C2E335C3A}" srcOrd="1" destOrd="0" presId="urn:microsoft.com/office/officeart/2005/8/layout/orgChart1"/>
    <dgm:cxn modelId="{2B723176-0C76-4356-A8A6-E1275205B414}" srcId="{0587455A-2559-4DA3-BAEF-F44CBE95A0A0}" destId="{B7832F0F-1212-46C4-8578-30FF5A0B81C9}" srcOrd="0" destOrd="0" parTransId="{B31294F5-70E7-408A-882C-A87741204E85}" sibTransId="{74665821-E8B6-4C53-A437-F113C53E28C1}"/>
    <dgm:cxn modelId="{7BD67AF3-3586-4829-BAC0-57A852DD324E}" type="presOf" srcId="{515306F0-6524-4298-907D-F0658908FB1A}" destId="{DAEE80F5-1E60-4D13-9F7B-5BB2E396DFEF}" srcOrd="1" destOrd="0" presId="urn:microsoft.com/office/officeart/2005/8/layout/orgChart1"/>
    <dgm:cxn modelId="{C1BD2767-819F-42AA-ACFA-91D461892A6B}" type="presOf" srcId="{68B8E327-0196-425C-8BD3-A3732F836696}" destId="{DC1919A9-0CDE-4667-81A8-7E7C0E7C6F86}" srcOrd="1" destOrd="0" presId="urn:microsoft.com/office/officeart/2005/8/layout/orgChart1"/>
    <dgm:cxn modelId="{51FED372-DC55-466A-909D-B4931726B566}" type="presOf" srcId="{22F51C9B-D1AF-442E-B5C0-91098DD9FEA3}" destId="{DDA7284D-A415-4CAF-AB16-B2F6E5B45959}" srcOrd="1" destOrd="0" presId="urn:microsoft.com/office/officeart/2005/8/layout/orgChart1"/>
    <dgm:cxn modelId="{E1529D23-D9C3-469E-B774-57F1FF80CFA1}" type="presOf" srcId="{98FDAE4B-F64E-47E1-A1CA-FDFF3B6D6A35}" destId="{52A334C3-376C-4C81-9CEF-5DD39C3295BD}" srcOrd="1" destOrd="0" presId="urn:microsoft.com/office/officeart/2005/8/layout/orgChart1"/>
    <dgm:cxn modelId="{76DFE213-F69E-47AF-B548-5ADB5629EE60}" type="presParOf" srcId="{5E444B60-14DA-4D3C-9C19-67177602A620}" destId="{17B89CAF-568F-4FD9-9BA7-09176DB41510}" srcOrd="0" destOrd="0" presId="urn:microsoft.com/office/officeart/2005/8/layout/orgChart1"/>
    <dgm:cxn modelId="{13B5246C-3BF9-4ED5-BE73-6CF744316DC8}" type="presParOf" srcId="{17B89CAF-568F-4FD9-9BA7-09176DB41510}" destId="{4D3B680E-B692-45DD-BFAC-1FD332EB2A10}" srcOrd="0" destOrd="0" presId="urn:microsoft.com/office/officeart/2005/8/layout/orgChart1"/>
    <dgm:cxn modelId="{302B857B-E2EC-42B7-8EF0-55E4B0E44181}" type="presParOf" srcId="{4D3B680E-B692-45DD-BFAC-1FD332EB2A10}" destId="{47957FC1-22AA-46CF-A066-94E43A85321E}" srcOrd="0" destOrd="0" presId="urn:microsoft.com/office/officeart/2005/8/layout/orgChart1"/>
    <dgm:cxn modelId="{15FD8D29-2554-4143-AC10-AC6DC434C110}" type="presParOf" srcId="{4D3B680E-B692-45DD-BFAC-1FD332EB2A10}" destId="{9DD65E5A-FDA6-4AB1-A4BF-FD655E3ADBCD}" srcOrd="1" destOrd="0" presId="urn:microsoft.com/office/officeart/2005/8/layout/orgChart1"/>
    <dgm:cxn modelId="{4B446382-D125-4FBC-8184-0D250937E53F}" type="presParOf" srcId="{17B89CAF-568F-4FD9-9BA7-09176DB41510}" destId="{71F7808C-767E-44F4-8C79-8BA5A3A2B3BB}" srcOrd="1" destOrd="0" presId="urn:microsoft.com/office/officeart/2005/8/layout/orgChart1"/>
    <dgm:cxn modelId="{8293C9C7-2B17-40C7-ADC9-4B5BE02619A2}" type="presParOf" srcId="{17B89CAF-568F-4FD9-9BA7-09176DB41510}" destId="{F875F322-DF9A-4B8E-A3C7-8B7150A59D4C}" srcOrd="2" destOrd="0" presId="urn:microsoft.com/office/officeart/2005/8/layout/orgChart1"/>
    <dgm:cxn modelId="{F24811AC-634A-4E2A-8E76-BDB6F2B86344}" type="presParOf" srcId="{F875F322-DF9A-4B8E-A3C7-8B7150A59D4C}" destId="{1306FF0C-D636-4235-8A84-4637BFFFE580}" srcOrd="0" destOrd="0" presId="urn:microsoft.com/office/officeart/2005/8/layout/orgChart1"/>
    <dgm:cxn modelId="{7CA0E0D9-BBE7-40B3-B0CA-90B360796698}" type="presParOf" srcId="{F875F322-DF9A-4B8E-A3C7-8B7150A59D4C}" destId="{5CC51D4F-DF7F-44E2-913E-FEE16ADC3950}" srcOrd="1" destOrd="0" presId="urn:microsoft.com/office/officeart/2005/8/layout/orgChart1"/>
    <dgm:cxn modelId="{CF70F335-3821-421E-8DD1-6857BD8ECFA2}" type="presParOf" srcId="{5CC51D4F-DF7F-44E2-913E-FEE16ADC3950}" destId="{E8434D44-133B-4F82-8A56-389F0109905A}" srcOrd="0" destOrd="0" presId="urn:microsoft.com/office/officeart/2005/8/layout/orgChart1"/>
    <dgm:cxn modelId="{9D05E713-0E5B-456E-9751-C77CB3C07F07}" type="presParOf" srcId="{E8434D44-133B-4F82-8A56-389F0109905A}" destId="{B17959DA-DF80-438C-8076-88C50587E8CC}" srcOrd="0" destOrd="0" presId="urn:microsoft.com/office/officeart/2005/8/layout/orgChart1"/>
    <dgm:cxn modelId="{49A6A7C8-4592-403F-AB41-1281337EA4E3}" type="presParOf" srcId="{E8434D44-133B-4F82-8A56-389F0109905A}" destId="{DC1919A9-0CDE-4667-81A8-7E7C0E7C6F86}" srcOrd="1" destOrd="0" presId="urn:microsoft.com/office/officeart/2005/8/layout/orgChart1"/>
    <dgm:cxn modelId="{68BC6FC3-B4B3-4EC0-999D-09273C7FF3B8}" type="presParOf" srcId="{5CC51D4F-DF7F-44E2-913E-FEE16ADC3950}" destId="{A196591A-34FC-4BF8-93F8-1845272ADA97}" srcOrd="1" destOrd="0" presId="urn:microsoft.com/office/officeart/2005/8/layout/orgChart1"/>
    <dgm:cxn modelId="{9D1FA0F5-ED6C-4B50-B6A6-B129E81795E0}" type="presParOf" srcId="{5CC51D4F-DF7F-44E2-913E-FEE16ADC3950}" destId="{ECCCDCF5-6837-4923-B2F9-8329BA4FDE7A}" srcOrd="2" destOrd="0" presId="urn:microsoft.com/office/officeart/2005/8/layout/orgChart1"/>
    <dgm:cxn modelId="{4F083E52-E205-45FA-9D91-02938E60939D}" type="presParOf" srcId="{F875F322-DF9A-4B8E-A3C7-8B7150A59D4C}" destId="{0718630F-1EA2-4C6C-9F1D-DB91C84F6589}" srcOrd="2" destOrd="0" presId="urn:microsoft.com/office/officeart/2005/8/layout/orgChart1"/>
    <dgm:cxn modelId="{C1ABFE3C-91A2-422A-B2AB-3564C9715F89}" type="presParOf" srcId="{F875F322-DF9A-4B8E-A3C7-8B7150A59D4C}" destId="{E998EACF-1086-40C9-B08F-1B0CFB8FE39B}" srcOrd="3" destOrd="0" presId="urn:microsoft.com/office/officeart/2005/8/layout/orgChart1"/>
    <dgm:cxn modelId="{1A2EEFE3-02FF-4A75-A5B8-5C6E4C897437}" type="presParOf" srcId="{E998EACF-1086-40C9-B08F-1B0CFB8FE39B}" destId="{9B95E428-8F1E-42BB-A899-613EF83AD6E1}" srcOrd="0" destOrd="0" presId="urn:microsoft.com/office/officeart/2005/8/layout/orgChart1"/>
    <dgm:cxn modelId="{D696BFCA-9166-4100-A7A0-D650B48796E5}" type="presParOf" srcId="{9B95E428-8F1E-42BB-A899-613EF83AD6E1}" destId="{E5A80C6E-1F15-45A1-ABB7-6AEFCAECE295}" srcOrd="0" destOrd="0" presId="urn:microsoft.com/office/officeart/2005/8/layout/orgChart1"/>
    <dgm:cxn modelId="{31FB3B9C-207C-4255-A824-CD54BFCB93E4}" type="presParOf" srcId="{9B95E428-8F1E-42BB-A899-613EF83AD6E1}" destId="{DAEE80F5-1E60-4D13-9F7B-5BB2E396DFEF}" srcOrd="1" destOrd="0" presId="urn:microsoft.com/office/officeart/2005/8/layout/orgChart1"/>
    <dgm:cxn modelId="{6A31C187-1672-4049-9C57-B59769376225}" type="presParOf" srcId="{E998EACF-1086-40C9-B08F-1B0CFB8FE39B}" destId="{51883878-3394-43AF-8C28-106BFA4E90BE}" srcOrd="1" destOrd="0" presId="urn:microsoft.com/office/officeart/2005/8/layout/orgChart1"/>
    <dgm:cxn modelId="{D04CA78F-2EB8-4E88-B4BF-9383A9690106}" type="presParOf" srcId="{E998EACF-1086-40C9-B08F-1B0CFB8FE39B}" destId="{8F4B1277-EE4F-4D2E-A07E-BF37670757DF}" srcOrd="2" destOrd="0" presId="urn:microsoft.com/office/officeart/2005/8/layout/orgChart1"/>
    <dgm:cxn modelId="{FC97BB2C-A277-46D1-8E2D-291EBEC8435D}" type="presParOf" srcId="{8F4B1277-EE4F-4D2E-A07E-BF37670757DF}" destId="{2F90B4EA-9A2C-40A6-A36E-ED7100C31A6C}" srcOrd="0" destOrd="0" presId="urn:microsoft.com/office/officeart/2005/8/layout/orgChart1"/>
    <dgm:cxn modelId="{959EBFD9-802D-469A-AB45-105B456DF442}" type="presParOf" srcId="{8F4B1277-EE4F-4D2E-A07E-BF37670757DF}" destId="{1D207A82-B7AD-4E37-B003-E9A4B9412819}" srcOrd="1" destOrd="0" presId="urn:microsoft.com/office/officeart/2005/8/layout/orgChart1"/>
    <dgm:cxn modelId="{47321A15-7D96-4012-9F42-49ADFAC7DC8E}" type="presParOf" srcId="{1D207A82-B7AD-4E37-B003-E9A4B9412819}" destId="{F0CA46B3-8478-4365-9455-9B7889730840}" srcOrd="0" destOrd="0" presId="urn:microsoft.com/office/officeart/2005/8/layout/orgChart1"/>
    <dgm:cxn modelId="{AE46DD01-AFA3-44CB-86C3-AD5F34F4E733}" type="presParOf" srcId="{F0CA46B3-8478-4365-9455-9B7889730840}" destId="{0A68D4D8-30E9-471D-8848-BB82E1DC6193}" srcOrd="0" destOrd="0" presId="urn:microsoft.com/office/officeart/2005/8/layout/orgChart1"/>
    <dgm:cxn modelId="{E7A615E4-A325-42A7-83D9-61190375BD2E}" type="presParOf" srcId="{F0CA46B3-8478-4365-9455-9B7889730840}" destId="{81F4A2C9-8077-41E3-B855-4D0C2E335C3A}" srcOrd="1" destOrd="0" presId="urn:microsoft.com/office/officeart/2005/8/layout/orgChart1"/>
    <dgm:cxn modelId="{8746FDD9-5878-4CD5-83A3-E78430072EC4}" type="presParOf" srcId="{1D207A82-B7AD-4E37-B003-E9A4B9412819}" destId="{5775BF75-C631-47A4-9E99-1A40F707673B}" srcOrd="1" destOrd="0" presId="urn:microsoft.com/office/officeart/2005/8/layout/orgChart1"/>
    <dgm:cxn modelId="{905F33C3-84AA-4C1C-9C4E-AE95C7983591}" type="presParOf" srcId="{1D207A82-B7AD-4E37-B003-E9A4B9412819}" destId="{8E6FBF15-8B65-4CF9-8F26-B4E44364C0AC}" srcOrd="2" destOrd="0" presId="urn:microsoft.com/office/officeart/2005/8/layout/orgChart1"/>
    <dgm:cxn modelId="{2D947804-9A8B-4894-AA08-54DDF4471614}" type="presParOf" srcId="{F875F322-DF9A-4B8E-A3C7-8B7150A59D4C}" destId="{14BC8929-B462-4B06-8450-CFD492F4599D}" srcOrd="4" destOrd="0" presId="urn:microsoft.com/office/officeart/2005/8/layout/orgChart1"/>
    <dgm:cxn modelId="{2F30A993-ED99-4FC2-B943-2AC40951FE49}" type="presParOf" srcId="{F875F322-DF9A-4B8E-A3C7-8B7150A59D4C}" destId="{931D9A9F-70C9-43E7-AD20-EC89A6DF73AC}" srcOrd="5" destOrd="0" presId="urn:microsoft.com/office/officeart/2005/8/layout/orgChart1"/>
    <dgm:cxn modelId="{578C5DB5-CC34-40BA-81E4-4609CAF5D1F9}" type="presParOf" srcId="{931D9A9F-70C9-43E7-AD20-EC89A6DF73AC}" destId="{54290832-7E3F-44F9-B0E1-84222EC60571}" srcOrd="0" destOrd="0" presId="urn:microsoft.com/office/officeart/2005/8/layout/orgChart1"/>
    <dgm:cxn modelId="{5E60FCAB-DB8A-48DA-A8D6-AFE1B180FE3B}" type="presParOf" srcId="{54290832-7E3F-44F9-B0E1-84222EC60571}" destId="{96885E00-80A5-4F48-B9BF-6C4FFFC35957}" srcOrd="0" destOrd="0" presId="urn:microsoft.com/office/officeart/2005/8/layout/orgChart1"/>
    <dgm:cxn modelId="{D4CCB96E-5236-4140-A649-3E5717BB7792}" type="presParOf" srcId="{54290832-7E3F-44F9-B0E1-84222EC60571}" destId="{52A334C3-376C-4C81-9CEF-5DD39C3295BD}" srcOrd="1" destOrd="0" presId="urn:microsoft.com/office/officeart/2005/8/layout/orgChart1"/>
    <dgm:cxn modelId="{5C8A0F27-034A-48CA-AF76-E9363A16A83F}" type="presParOf" srcId="{931D9A9F-70C9-43E7-AD20-EC89A6DF73AC}" destId="{5C6A5EB3-C2D4-41D5-946E-680DF494C837}" srcOrd="1" destOrd="0" presId="urn:microsoft.com/office/officeart/2005/8/layout/orgChart1"/>
    <dgm:cxn modelId="{D08A081B-31C2-485A-9C51-1CC6DADCAC87}" type="presParOf" srcId="{5C6A5EB3-C2D4-41D5-946E-680DF494C837}" destId="{72660847-BBE7-4BB9-B4DE-79F0DFF44FE6}" srcOrd="0" destOrd="0" presId="urn:microsoft.com/office/officeart/2005/8/layout/orgChart1"/>
    <dgm:cxn modelId="{0DAD6190-7046-426C-A4D7-D205625FD870}" type="presParOf" srcId="{5C6A5EB3-C2D4-41D5-946E-680DF494C837}" destId="{A60FDE86-CDA5-43EE-96FC-FC5292C026D0}" srcOrd="1" destOrd="0" presId="urn:microsoft.com/office/officeart/2005/8/layout/orgChart1"/>
    <dgm:cxn modelId="{4B24BF4A-C323-44E4-9D99-FE0A971A78FC}" type="presParOf" srcId="{A60FDE86-CDA5-43EE-96FC-FC5292C026D0}" destId="{DD81E498-EC4C-41D8-923E-5AFEA32724E5}" srcOrd="0" destOrd="0" presId="urn:microsoft.com/office/officeart/2005/8/layout/orgChart1"/>
    <dgm:cxn modelId="{B257DA83-3F7A-45AE-A6A6-FA5FCDEF405E}" type="presParOf" srcId="{DD81E498-EC4C-41D8-923E-5AFEA32724E5}" destId="{36904B1B-D0DB-4868-B06B-82A865548E67}" srcOrd="0" destOrd="0" presId="urn:microsoft.com/office/officeart/2005/8/layout/orgChart1"/>
    <dgm:cxn modelId="{5BC71148-82E5-4A9B-8910-CDE829D6726A}" type="presParOf" srcId="{DD81E498-EC4C-41D8-923E-5AFEA32724E5}" destId="{DDA7284D-A415-4CAF-AB16-B2F6E5B45959}" srcOrd="1" destOrd="0" presId="urn:microsoft.com/office/officeart/2005/8/layout/orgChart1"/>
    <dgm:cxn modelId="{A4E9E781-EE13-4CB7-AB2F-901AFB0BB7F6}" type="presParOf" srcId="{A60FDE86-CDA5-43EE-96FC-FC5292C026D0}" destId="{FD0DEAFA-2F69-4AC1-8D69-6B67F426A2F7}" srcOrd="1" destOrd="0" presId="urn:microsoft.com/office/officeart/2005/8/layout/orgChart1"/>
    <dgm:cxn modelId="{0CFE103F-6580-4D58-B2A7-8F146206BAE9}" type="presParOf" srcId="{A60FDE86-CDA5-43EE-96FC-FC5292C026D0}" destId="{937ADFD2-5517-479B-9B15-3FD6A6866BF7}" srcOrd="2" destOrd="0" presId="urn:microsoft.com/office/officeart/2005/8/layout/orgChart1"/>
    <dgm:cxn modelId="{63CB6BDC-2155-469D-BF72-D4A5BD35240F}" type="presParOf" srcId="{931D9A9F-70C9-43E7-AD20-EC89A6DF73AC}" destId="{9B0684BE-C492-49D5-8DA2-EBAAD5F54A41}" srcOrd="2" destOrd="0" presId="urn:microsoft.com/office/officeart/2005/8/layout/orgChart1"/>
    <dgm:cxn modelId="{FA5143B5-07F3-4848-B259-7EDD5900B023}" type="presParOf" srcId="{F875F322-DF9A-4B8E-A3C7-8B7150A59D4C}" destId="{3E2C59EB-FA42-4BFA-9681-2629CF2DA0CD}" srcOrd="6" destOrd="0" presId="urn:microsoft.com/office/officeart/2005/8/layout/orgChart1"/>
    <dgm:cxn modelId="{0C07F358-5458-434E-AD34-9B9EC95D35CD}" type="presParOf" srcId="{F875F322-DF9A-4B8E-A3C7-8B7150A59D4C}" destId="{0286D203-2CF2-465D-83E6-EC3847353FA5}" srcOrd="7" destOrd="0" presId="urn:microsoft.com/office/officeart/2005/8/layout/orgChart1"/>
    <dgm:cxn modelId="{ABDF93C5-7623-4D8F-8292-FD87C6AD1285}" type="presParOf" srcId="{0286D203-2CF2-465D-83E6-EC3847353FA5}" destId="{8A5818BB-BB74-4F60-9F30-22CFB6708809}" srcOrd="0" destOrd="0" presId="urn:microsoft.com/office/officeart/2005/8/layout/orgChart1"/>
    <dgm:cxn modelId="{B16AA078-D062-4566-9AFA-9E365FF635AC}" type="presParOf" srcId="{8A5818BB-BB74-4F60-9F30-22CFB6708809}" destId="{A3C173C9-E964-4A24-A30C-32FF3937856B}" srcOrd="0" destOrd="0" presId="urn:microsoft.com/office/officeart/2005/8/layout/orgChart1"/>
    <dgm:cxn modelId="{04195350-72F4-4646-B4EA-74579E0C7503}" type="presParOf" srcId="{8A5818BB-BB74-4F60-9F30-22CFB6708809}" destId="{7F692D02-FC93-4F21-9836-F7157D2CB101}" srcOrd="1" destOrd="0" presId="urn:microsoft.com/office/officeart/2005/8/layout/orgChart1"/>
    <dgm:cxn modelId="{E8E28BFB-B03F-4D44-9800-45EE9BCD32FE}" type="presParOf" srcId="{0286D203-2CF2-465D-83E6-EC3847353FA5}" destId="{F4BD9C16-0BDA-454B-AB34-8EBB73C51EAD}" srcOrd="1" destOrd="0" presId="urn:microsoft.com/office/officeart/2005/8/layout/orgChart1"/>
    <dgm:cxn modelId="{B94DE20F-619F-49B1-AC90-AB0CB2F68589}" type="presParOf" srcId="{0286D203-2CF2-465D-83E6-EC3847353FA5}" destId="{7219882A-C1F3-4E08-BCB2-F3F6445567B1}" srcOrd="2" destOrd="0" presId="urn:microsoft.com/office/officeart/2005/8/layout/orgChart1"/>
    <dgm:cxn modelId="{1FC98A65-2931-4266-BCD1-0D39CC6C280F}" type="presParOf" srcId="{F875F322-DF9A-4B8E-A3C7-8B7150A59D4C}" destId="{4B9748CC-2072-4498-A162-4ECB517FEB52}" srcOrd="8" destOrd="0" presId="urn:microsoft.com/office/officeart/2005/8/layout/orgChart1"/>
    <dgm:cxn modelId="{03922347-F45A-454C-8D65-936A7A842322}" type="presParOf" srcId="{F875F322-DF9A-4B8E-A3C7-8B7150A59D4C}" destId="{AA365FC4-3762-43C4-AC8A-E33E84CCD246}" srcOrd="9" destOrd="0" presId="urn:microsoft.com/office/officeart/2005/8/layout/orgChart1"/>
    <dgm:cxn modelId="{9A897AA7-1411-42A6-A55D-CD62B175EFD2}" type="presParOf" srcId="{AA365FC4-3762-43C4-AC8A-E33E84CCD246}" destId="{B6B89026-35C3-4CFE-BF3F-B63F4DFA7E55}" srcOrd="0" destOrd="0" presId="urn:microsoft.com/office/officeart/2005/8/layout/orgChart1"/>
    <dgm:cxn modelId="{CDE84640-05CD-43E9-B7A8-54B17E149235}" type="presParOf" srcId="{B6B89026-35C3-4CFE-BF3F-B63F4DFA7E55}" destId="{05429314-53C7-461A-BDA9-931F6D66A864}" srcOrd="0" destOrd="0" presId="urn:microsoft.com/office/officeart/2005/8/layout/orgChart1"/>
    <dgm:cxn modelId="{A1A065FF-A678-4302-96EA-8D66E476F236}" type="presParOf" srcId="{B6B89026-35C3-4CFE-BF3F-B63F4DFA7E55}" destId="{99DA4AC6-5E61-4848-B039-F4C766B2D39C}" srcOrd="1" destOrd="0" presId="urn:microsoft.com/office/officeart/2005/8/layout/orgChart1"/>
    <dgm:cxn modelId="{CE19CF77-4F40-4E6A-A261-55EF61ABB175}" type="presParOf" srcId="{AA365FC4-3762-43C4-AC8A-E33E84CCD246}" destId="{F09D0513-C97A-4EAC-B9DC-831898E4A0BB}" srcOrd="1" destOrd="0" presId="urn:microsoft.com/office/officeart/2005/8/layout/orgChart1"/>
    <dgm:cxn modelId="{66D26C7A-E141-470D-A4B4-08856EB57BC0}" type="presParOf" srcId="{AA365FC4-3762-43C4-AC8A-E33E84CCD246}" destId="{1F7F554A-9C57-4FD7-9A17-B8113B7E10E0}" srcOrd="2" destOrd="0" presId="urn:microsoft.com/office/officeart/2005/8/layout/orgChart1"/>
    <dgm:cxn modelId="{A37E8211-15C5-4953-A30B-3F4118F7B10D}" type="presParOf" srcId="{F875F322-DF9A-4B8E-A3C7-8B7150A59D4C}" destId="{50A0ED1A-B520-42CE-A381-84EAA1405C88}" srcOrd="10" destOrd="0" presId="urn:microsoft.com/office/officeart/2005/8/layout/orgChart1"/>
    <dgm:cxn modelId="{A1F32E57-CEBC-4F14-BCF2-93CF04E6F8AF}" type="presParOf" srcId="{F875F322-DF9A-4B8E-A3C7-8B7150A59D4C}" destId="{15CCBADB-19F1-40D1-B7D9-C9C2CF6DF084}" srcOrd="11" destOrd="0" presId="urn:microsoft.com/office/officeart/2005/8/layout/orgChart1"/>
    <dgm:cxn modelId="{94460814-09DD-4FD6-9EE8-24B6A8DBCBAB}" type="presParOf" srcId="{15CCBADB-19F1-40D1-B7D9-C9C2CF6DF084}" destId="{4D9C9029-783A-432B-90DC-4ECAFC2BBEA1}" srcOrd="0" destOrd="0" presId="urn:microsoft.com/office/officeart/2005/8/layout/orgChart1"/>
    <dgm:cxn modelId="{427CA83C-1945-46C6-B805-4D6F93B0A4B2}" type="presParOf" srcId="{4D9C9029-783A-432B-90DC-4ECAFC2BBEA1}" destId="{B692ADB8-F8A9-49A6-9BF6-E4278C00D75B}" srcOrd="0" destOrd="0" presId="urn:microsoft.com/office/officeart/2005/8/layout/orgChart1"/>
    <dgm:cxn modelId="{FA228B6B-6151-4354-AEC9-B679A74D7561}" type="presParOf" srcId="{4D9C9029-783A-432B-90DC-4ECAFC2BBEA1}" destId="{EABBC7FE-D695-4DCA-8A3D-1C37197F7ADF}" srcOrd="1" destOrd="0" presId="urn:microsoft.com/office/officeart/2005/8/layout/orgChart1"/>
    <dgm:cxn modelId="{D0DEEF16-0980-4B95-B644-ED9FB5473FF9}" type="presParOf" srcId="{15CCBADB-19F1-40D1-B7D9-C9C2CF6DF084}" destId="{5C3DE073-7AFC-493E-A6BA-3FBB81D107A6}" srcOrd="1" destOrd="0" presId="urn:microsoft.com/office/officeart/2005/8/layout/orgChart1"/>
    <dgm:cxn modelId="{1C2DB9A5-30C5-4C83-86F7-6DE4BB84C7B1}" type="presParOf" srcId="{15CCBADB-19F1-40D1-B7D9-C9C2CF6DF084}" destId="{AD01144B-76CB-434E-BE32-2F1FFC5ABA5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ED3755F-72C3-4B63-AA05-3917A4D608F7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kumimoji="1" lang="ja-JP" altLang="en-US"/>
        </a:p>
      </dgm:t>
    </dgm:pt>
    <dgm:pt modelId="{6BEEEAFE-73AA-44F0-9B83-E2D59E974D87}">
      <dgm:prSet custT="1"/>
      <dgm:spPr>
        <a:xfrm>
          <a:off x="205741" y="283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K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9A0AE3C1-301A-434A-BF77-CFC56C485157}" type="parTrans" cxnId="{1E7A71A9-86F9-4663-83C9-E29ED3B3C7B7}">
      <dgm:prSet/>
      <dgm:spPr/>
      <dgm:t>
        <a:bodyPr/>
        <a:lstStyle/>
        <a:p>
          <a:endParaRPr kumimoji="1" lang="ja-JP" altLang="en-US" b="1"/>
        </a:p>
      </dgm:t>
    </dgm:pt>
    <dgm:pt modelId="{102CB761-F776-4F40-9C13-277C51C3327B}" type="sibTrans" cxnId="{1E7A71A9-86F9-4663-83C9-E29ED3B3C7B7}">
      <dgm:prSet/>
      <dgm:spPr/>
      <dgm:t>
        <a:bodyPr/>
        <a:lstStyle/>
        <a:p>
          <a:endParaRPr kumimoji="1" lang="ja-JP" altLang="en-US" b="1"/>
        </a:p>
      </dgm:t>
    </dgm:pt>
    <dgm:pt modelId="{C9F17F12-B316-431E-AF3F-5F300241F8B4}">
      <dgm:prSet custT="1"/>
      <dgm:spPr>
        <a:xfrm>
          <a:off x="205741" y="233234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y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FC8B8208-13C1-4A96-AD1B-934186E9BC81}" type="parTrans" cxnId="{BF39A1DE-BC54-4144-83F7-2BFF926C393D}">
      <dgm:prSet/>
      <dgm:spPr/>
      <dgm:t>
        <a:bodyPr/>
        <a:lstStyle/>
        <a:p>
          <a:endParaRPr kumimoji="1" lang="ja-JP" altLang="en-US"/>
        </a:p>
      </dgm:t>
    </dgm:pt>
    <dgm:pt modelId="{9EA8572E-2F02-4B9E-98CB-30EF9367849E}" type="sibTrans" cxnId="{BF39A1DE-BC54-4144-83F7-2BFF926C393D}">
      <dgm:prSet/>
      <dgm:spPr/>
      <dgm:t>
        <a:bodyPr/>
        <a:lstStyle/>
        <a:p>
          <a:endParaRPr kumimoji="1" lang="ja-JP" altLang="en-US"/>
        </a:p>
      </dgm:t>
    </dgm:pt>
    <dgm:pt modelId="{4E0DA97D-F8CD-4D02-BC25-6B6F6567F89B}">
      <dgm:prSet custT="1"/>
      <dgm:spPr>
        <a:xfrm>
          <a:off x="205741" y="466185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o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76591B6D-10D3-4C2F-A622-83B85FCC6488}" type="parTrans" cxnId="{EAEA938E-65EF-4681-9398-C02F21DCD496}">
      <dgm:prSet/>
      <dgm:spPr/>
      <dgm:t>
        <a:bodyPr/>
        <a:lstStyle/>
        <a:p>
          <a:endParaRPr kumimoji="1" lang="ja-JP" altLang="en-US"/>
        </a:p>
      </dgm:t>
    </dgm:pt>
    <dgm:pt modelId="{B57A92F3-91B3-4E4A-84D9-B2BE171466BC}" type="sibTrans" cxnId="{EAEA938E-65EF-4681-9398-C02F21DCD496}">
      <dgm:prSet/>
      <dgm:spPr/>
      <dgm:t>
        <a:bodyPr/>
        <a:lstStyle/>
        <a:p>
          <a:endParaRPr kumimoji="1" lang="ja-JP" altLang="en-US"/>
        </a:p>
      </dgm:t>
    </dgm:pt>
    <dgm:pt modelId="{6DD4AFCC-D055-4864-9F21-1AD9FAA3CDCB}">
      <dgm:prSet custT="1"/>
      <dgm:spPr>
        <a:xfrm>
          <a:off x="205741" y="699135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t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0439869D-9BE6-4300-BF17-667953FFE029}" type="parTrans" cxnId="{2411AFDD-A978-4DD3-BC63-7E8352F3E1B6}">
      <dgm:prSet/>
      <dgm:spPr/>
      <dgm:t>
        <a:bodyPr/>
        <a:lstStyle/>
        <a:p>
          <a:endParaRPr kumimoji="1" lang="ja-JP" altLang="en-US"/>
        </a:p>
      </dgm:t>
    </dgm:pt>
    <dgm:pt modelId="{F0C6CCEE-83CC-46B5-9EB8-D3D13E314C0E}" type="sibTrans" cxnId="{2411AFDD-A978-4DD3-BC63-7E8352F3E1B6}">
      <dgm:prSet/>
      <dgm:spPr/>
      <dgm:t>
        <a:bodyPr/>
        <a:lstStyle/>
        <a:p>
          <a:endParaRPr kumimoji="1" lang="ja-JP" altLang="en-US"/>
        </a:p>
      </dgm:t>
    </dgm:pt>
    <dgm:pt modelId="{296AB4AE-277A-4EE7-82B9-9E81E4F66B81}">
      <dgm:prSet custT="1"/>
      <dgm:spPr>
        <a:xfrm>
          <a:off x="205741" y="932086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o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35FB2946-9BB6-462F-81EB-6629689B336D}" type="parTrans" cxnId="{6F755BB3-8D70-44C5-A460-68598C2EAD37}">
      <dgm:prSet/>
      <dgm:spPr/>
      <dgm:t>
        <a:bodyPr/>
        <a:lstStyle/>
        <a:p>
          <a:endParaRPr kumimoji="1" lang="ja-JP" altLang="en-US"/>
        </a:p>
      </dgm:t>
    </dgm:pt>
    <dgm:pt modelId="{1471AFDB-EF43-4168-86CB-DDF2A9A3AC4E}" type="sibTrans" cxnId="{6F755BB3-8D70-44C5-A460-68598C2EAD37}">
      <dgm:prSet/>
      <dgm:spPr/>
      <dgm:t>
        <a:bodyPr/>
        <a:lstStyle/>
        <a:p>
          <a:endParaRPr kumimoji="1" lang="ja-JP" altLang="en-US"/>
        </a:p>
      </dgm:t>
    </dgm:pt>
    <dgm:pt modelId="{3B6BF64A-EC76-493B-B98B-9393DEEC192E}">
      <dgm:prSet custT="1"/>
      <dgm:spPr>
        <a:xfrm>
          <a:off x="205741" y="1397987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U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6A9A2949-5304-46A6-B70F-896910D0EE7E}" type="parTrans" cxnId="{53EE1843-B730-4FCE-9121-CD3FE4E6D6EB}">
      <dgm:prSet/>
      <dgm:spPr/>
      <dgm:t>
        <a:bodyPr/>
        <a:lstStyle/>
        <a:p>
          <a:endParaRPr kumimoji="1" lang="ja-JP" altLang="en-US"/>
        </a:p>
      </dgm:t>
    </dgm:pt>
    <dgm:pt modelId="{6CC84B15-0433-4D9D-AAF9-DE67545D4BA8}" type="sibTrans" cxnId="{53EE1843-B730-4FCE-9121-CD3FE4E6D6EB}">
      <dgm:prSet/>
      <dgm:spPr/>
      <dgm:t>
        <a:bodyPr/>
        <a:lstStyle/>
        <a:p>
          <a:endParaRPr kumimoji="1" lang="ja-JP" altLang="en-US"/>
        </a:p>
      </dgm:t>
    </dgm:pt>
    <dgm:pt modelId="{393729EC-D8C0-46DF-A515-C7821E7276E4}">
      <dgm:prSet custT="1"/>
      <dgm:spPr>
        <a:xfrm>
          <a:off x="205741" y="1165037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224BF432-DCD2-461C-921D-309675EB539B}" type="parTrans" cxnId="{A1FB3538-72D0-43D8-B4C8-DE7ED06735A5}">
      <dgm:prSet/>
      <dgm:spPr/>
      <dgm:t>
        <a:bodyPr/>
        <a:lstStyle/>
        <a:p>
          <a:endParaRPr kumimoji="1" lang="ja-JP" altLang="en-US"/>
        </a:p>
      </dgm:t>
    </dgm:pt>
    <dgm:pt modelId="{5EDA1069-CAE2-4955-AC5C-C7E1BBCFB33F}" type="sibTrans" cxnId="{A1FB3538-72D0-43D8-B4C8-DE7ED06735A5}">
      <dgm:prSet/>
      <dgm:spPr/>
      <dgm:t>
        <a:bodyPr/>
        <a:lstStyle/>
        <a:p>
          <a:endParaRPr kumimoji="1" lang="ja-JP" altLang="en-US"/>
        </a:p>
      </dgm:t>
    </dgm:pt>
    <dgm:pt modelId="{B0EADBA0-DFA1-4EBF-A1EA-3CE1F61DC45D}">
      <dgm:prSet custT="1"/>
      <dgm:spPr>
        <a:xfrm>
          <a:off x="205741" y="1630938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n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72BCB366-E250-4CF7-8FCE-AB399765C549}" type="parTrans" cxnId="{B7BE455D-BFFF-4802-BFB8-73484C724181}">
      <dgm:prSet/>
      <dgm:spPr/>
      <dgm:t>
        <a:bodyPr/>
        <a:lstStyle/>
        <a:p>
          <a:endParaRPr kumimoji="1" lang="ja-JP" altLang="en-US"/>
        </a:p>
      </dgm:t>
    </dgm:pt>
    <dgm:pt modelId="{4C975869-D733-4747-BC78-CA66A9B6503E}" type="sibTrans" cxnId="{B7BE455D-BFFF-4802-BFB8-73484C724181}">
      <dgm:prSet/>
      <dgm:spPr/>
      <dgm:t>
        <a:bodyPr/>
        <a:lstStyle/>
        <a:p>
          <a:endParaRPr kumimoji="1" lang="ja-JP" altLang="en-US"/>
        </a:p>
      </dgm:t>
    </dgm:pt>
    <dgm:pt modelId="{C9151166-01F6-4686-BE6C-3C6F2F06C8DD}">
      <dgm:prSet custT="1"/>
      <dgm:spPr>
        <a:xfrm>
          <a:off x="205741" y="1863889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err="1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i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4DE9DC95-F16B-4BBF-8419-104709CCD7CF}" type="parTrans" cxnId="{DFA0DC2F-79BA-4103-81D6-D04BE3C6CE82}">
      <dgm:prSet/>
      <dgm:spPr/>
      <dgm:t>
        <a:bodyPr/>
        <a:lstStyle/>
        <a:p>
          <a:endParaRPr kumimoji="1" lang="ja-JP" altLang="en-US"/>
        </a:p>
      </dgm:t>
    </dgm:pt>
    <dgm:pt modelId="{8E29CEEE-E2DE-4767-A524-A432F2BA5538}" type="sibTrans" cxnId="{DFA0DC2F-79BA-4103-81D6-D04BE3C6CE82}">
      <dgm:prSet/>
      <dgm:spPr/>
      <dgm:t>
        <a:bodyPr/>
        <a:lstStyle/>
        <a:p>
          <a:endParaRPr kumimoji="1" lang="ja-JP" altLang="en-US"/>
        </a:p>
      </dgm:t>
    </dgm:pt>
    <dgm:pt modelId="{79A2C18D-AD29-411A-A39D-206DBFA9046B}">
      <dgm:prSet custT="1"/>
      <dgm:spPr>
        <a:xfrm>
          <a:off x="205741" y="2096840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v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54F8D38D-C8A4-4DCF-9380-AA4F1CDA849C}" type="parTrans" cxnId="{748CF104-0108-4347-A6AA-5FFAF21D2311}">
      <dgm:prSet/>
      <dgm:spPr/>
      <dgm:t>
        <a:bodyPr/>
        <a:lstStyle/>
        <a:p>
          <a:endParaRPr kumimoji="1" lang="ja-JP" altLang="en-US"/>
        </a:p>
      </dgm:t>
    </dgm:pt>
    <dgm:pt modelId="{2E8D0954-7638-4E2F-930E-68321CD03B1D}" type="sibTrans" cxnId="{748CF104-0108-4347-A6AA-5FFAF21D2311}">
      <dgm:prSet/>
      <dgm:spPr/>
      <dgm:t>
        <a:bodyPr/>
        <a:lstStyle/>
        <a:p>
          <a:endParaRPr kumimoji="1" lang="ja-JP" altLang="en-US"/>
        </a:p>
      </dgm:t>
    </dgm:pt>
    <dgm:pt modelId="{8392ADD8-EAE2-4C72-86AA-9059F2B86775}">
      <dgm:prSet custT="1"/>
      <dgm:spPr>
        <a:xfrm>
          <a:off x="205741" y="2329790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e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B1170BA6-D0C9-4422-B9F5-6CF50C5358B5}" type="parTrans" cxnId="{76E1FDF1-57C0-4A95-A8B0-E0E9EDBB2219}">
      <dgm:prSet/>
      <dgm:spPr/>
      <dgm:t>
        <a:bodyPr/>
        <a:lstStyle/>
        <a:p>
          <a:endParaRPr kumimoji="1" lang="ja-JP" altLang="en-US"/>
        </a:p>
      </dgm:t>
    </dgm:pt>
    <dgm:pt modelId="{54C0F879-A546-4773-BA46-2B7741275771}" type="sibTrans" cxnId="{76E1FDF1-57C0-4A95-A8B0-E0E9EDBB2219}">
      <dgm:prSet/>
      <dgm:spPr/>
      <dgm:t>
        <a:bodyPr/>
        <a:lstStyle/>
        <a:p>
          <a:endParaRPr kumimoji="1" lang="ja-JP" altLang="en-US"/>
        </a:p>
      </dgm:t>
    </dgm:pt>
    <dgm:pt modelId="{6C9189B3-9124-4800-A172-1DA86C238D97}">
      <dgm:prSet custT="1"/>
      <dgm:spPr>
        <a:xfrm>
          <a:off x="205741" y="2562741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r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5A8AC3F0-0002-4DA4-B04F-255EF08FE619}" type="parTrans" cxnId="{748834F6-69B2-4D40-94EB-967F7779E75B}">
      <dgm:prSet/>
      <dgm:spPr/>
      <dgm:t>
        <a:bodyPr/>
        <a:lstStyle/>
        <a:p>
          <a:endParaRPr kumimoji="1" lang="ja-JP" altLang="en-US"/>
        </a:p>
      </dgm:t>
    </dgm:pt>
    <dgm:pt modelId="{8AC4F2EC-1B85-4894-8475-9EF1A401C94C}" type="sibTrans" cxnId="{748834F6-69B2-4D40-94EB-967F7779E75B}">
      <dgm:prSet/>
      <dgm:spPr/>
      <dgm:t>
        <a:bodyPr/>
        <a:lstStyle/>
        <a:p>
          <a:endParaRPr kumimoji="1" lang="ja-JP" altLang="en-US"/>
        </a:p>
      </dgm:t>
    </dgm:pt>
    <dgm:pt modelId="{BC87AEC1-0134-4AA5-A7A0-4912846899DF}">
      <dgm:prSet custT="1"/>
      <dgm:spPr>
        <a:xfrm>
          <a:off x="205741" y="2795692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s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02040C1C-C9FE-4532-A11A-C5F99A75489D}" type="parTrans" cxnId="{47CEB6FA-9DB8-4432-BE7E-92D85AF7F8B2}">
      <dgm:prSet/>
      <dgm:spPr/>
      <dgm:t>
        <a:bodyPr/>
        <a:lstStyle/>
        <a:p>
          <a:endParaRPr kumimoji="1" lang="ja-JP" altLang="en-US"/>
        </a:p>
      </dgm:t>
    </dgm:pt>
    <dgm:pt modelId="{77071FBA-36BF-47D4-B857-630062358DA1}" type="sibTrans" cxnId="{47CEB6FA-9DB8-4432-BE7E-92D85AF7F8B2}">
      <dgm:prSet/>
      <dgm:spPr/>
      <dgm:t>
        <a:bodyPr/>
        <a:lstStyle/>
        <a:p>
          <a:endParaRPr kumimoji="1" lang="ja-JP" altLang="en-US"/>
        </a:p>
      </dgm:t>
    </dgm:pt>
    <dgm:pt modelId="{55261150-7252-4E09-9290-A68CAAA3415D}">
      <dgm:prSet custT="1"/>
      <dgm:spPr>
        <a:xfrm>
          <a:off x="205741" y="3028643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err="1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i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97AD54DB-0F23-462E-B5F7-BB4EC6F59B07}" type="parTrans" cxnId="{8D2522BC-5B45-42C4-B261-1F7E06D4BAD5}">
      <dgm:prSet/>
      <dgm:spPr/>
      <dgm:t>
        <a:bodyPr/>
        <a:lstStyle/>
        <a:p>
          <a:endParaRPr kumimoji="1" lang="ja-JP" altLang="en-US"/>
        </a:p>
      </dgm:t>
    </dgm:pt>
    <dgm:pt modelId="{F441193E-2C66-46EF-A474-159118EDEDCD}" type="sibTrans" cxnId="{8D2522BC-5B45-42C4-B261-1F7E06D4BAD5}">
      <dgm:prSet/>
      <dgm:spPr/>
      <dgm:t>
        <a:bodyPr/>
        <a:lstStyle/>
        <a:p>
          <a:endParaRPr kumimoji="1" lang="ja-JP" altLang="en-US"/>
        </a:p>
      </dgm:t>
    </dgm:pt>
    <dgm:pt modelId="{15D32E33-C1FF-43FE-922A-E686654E7333}">
      <dgm:prSet custT="1"/>
      <dgm:spPr>
        <a:xfrm>
          <a:off x="205741" y="3261593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t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E27205D7-A144-4A27-8D78-F945F5F53B29}" type="parTrans" cxnId="{FA871338-050A-444B-B8E7-4CCFC25D432F}">
      <dgm:prSet/>
      <dgm:spPr/>
      <dgm:t>
        <a:bodyPr/>
        <a:lstStyle/>
        <a:p>
          <a:endParaRPr kumimoji="1" lang="ja-JP" altLang="en-US"/>
        </a:p>
      </dgm:t>
    </dgm:pt>
    <dgm:pt modelId="{3BD58207-59E5-4669-9962-9F45BD255AE7}" type="sibTrans" cxnId="{FA871338-050A-444B-B8E7-4CCFC25D432F}">
      <dgm:prSet/>
      <dgm:spPr/>
      <dgm:t>
        <a:bodyPr/>
        <a:lstStyle/>
        <a:p>
          <a:endParaRPr kumimoji="1" lang="ja-JP" altLang="en-US"/>
        </a:p>
      </dgm:t>
    </dgm:pt>
    <dgm:pt modelId="{6004DB81-6173-49AF-B515-8FA665F368F2}">
      <dgm:prSet custT="1"/>
      <dgm:spPr>
        <a:xfrm>
          <a:off x="205741" y="3494544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y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F1564EDF-EC4D-4BE7-9F2D-CFCCCCC6CE97}" type="parTrans" cxnId="{266EFDAD-E9BD-4D7F-BB47-A0144D2F61BD}">
      <dgm:prSet/>
      <dgm:spPr/>
      <dgm:t>
        <a:bodyPr/>
        <a:lstStyle/>
        <a:p>
          <a:endParaRPr kumimoji="1" lang="ja-JP" altLang="en-US"/>
        </a:p>
      </dgm:t>
    </dgm:pt>
    <dgm:pt modelId="{0508EFA2-E6B4-4AB2-990B-2D6AB054A65C}" type="sibTrans" cxnId="{266EFDAD-E9BD-4D7F-BB47-A0144D2F61BD}">
      <dgm:prSet/>
      <dgm:spPr/>
      <dgm:t>
        <a:bodyPr/>
        <a:lstStyle/>
        <a:p>
          <a:endParaRPr kumimoji="1" lang="ja-JP" altLang="en-US"/>
        </a:p>
      </dgm:t>
    </dgm:pt>
    <dgm:pt modelId="{EF35301A-6C9A-4FEA-A4D6-7D20838F4461}" type="pres">
      <dgm:prSet presAssocID="{FED3755F-72C3-4B63-AA05-3917A4D608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D3D93B12-246F-47FF-8F4D-521004D456CF}" type="pres">
      <dgm:prSet presAssocID="{6BEEEAFE-73AA-44F0-9B83-E2D59E974D87}" presName="linNode" presStyleCnt="0"/>
      <dgm:spPr/>
    </dgm:pt>
    <dgm:pt modelId="{5BCFCB15-CD63-40F3-AEFE-468E572CEFA3}" type="pres">
      <dgm:prSet presAssocID="{6BEEEAFE-73AA-44F0-9B83-E2D59E974D87}" presName="parentText" presStyleLbl="node1" presStyleIdx="0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81A01DE-46B3-4D78-8822-CA3A3105AB64}" type="pres">
      <dgm:prSet presAssocID="{102CB761-F776-4F40-9C13-277C51C3327B}" presName="sp" presStyleCnt="0"/>
      <dgm:spPr/>
    </dgm:pt>
    <dgm:pt modelId="{32743E90-7C56-4A7E-B5B8-71D71083DED5}" type="pres">
      <dgm:prSet presAssocID="{C9F17F12-B316-431E-AF3F-5F300241F8B4}" presName="linNode" presStyleCnt="0"/>
      <dgm:spPr/>
    </dgm:pt>
    <dgm:pt modelId="{6D741981-5C99-4C4D-880E-68D46A5DD42A}" type="pres">
      <dgm:prSet presAssocID="{C9F17F12-B316-431E-AF3F-5F300241F8B4}" presName="parentText" presStyleLbl="node1" presStyleIdx="1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DD0AC2B9-4BA4-4A92-B021-1706916CC213}" type="pres">
      <dgm:prSet presAssocID="{9EA8572E-2F02-4B9E-98CB-30EF9367849E}" presName="sp" presStyleCnt="0"/>
      <dgm:spPr/>
    </dgm:pt>
    <dgm:pt modelId="{A6306A1B-8BCD-4AE1-965A-2F50FBC6AB69}" type="pres">
      <dgm:prSet presAssocID="{4E0DA97D-F8CD-4D02-BC25-6B6F6567F89B}" presName="linNode" presStyleCnt="0"/>
      <dgm:spPr/>
    </dgm:pt>
    <dgm:pt modelId="{4BEFA04E-1D8F-47FE-8A75-AE024954CBE6}" type="pres">
      <dgm:prSet presAssocID="{4E0DA97D-F8CD-4D02-BC25-6B6F6567F89B}" presName="parentText" presStyleLbl="node1" presStyleIdx="2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FED05CA-7B42-40F9-B532-E5633BFCEAD7}" type="pres">
      <dgm:prSet presAssocID="{B57A92F3-91B3-4E4A-84D9-B2BE171466BC}" presName="sp" presStyleCnt="0"/>
      <dgm:spPr/>
    </dgm:pt>
    <dgm:pt modelId="{33D40B46-67CA-40E6-93BF-C286AEF1DEBB}" type="pres">
      <dgm:prSet presAssocID="{6DD4AFCC-D055-4864-9F21-1AD9FAA3CDCB}" presName="linNode" presStyleCnt="0"/>
      <dgm:spPr/>
    </dgm:pt>
    <dgm:pt modelId="{5D07C803-4BCE-43C5-BADF-922E18CC106C}" type="pres">
      <dgm:prSet presAssocID="{6DD4AFCC-D055-4864-9F21-1AD9FAA3CDCB}" presName="parentText" presStyleLbl="node1" presStyleIdx="3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76028C9-32A3-4249-9FBB-1498A2A8E444}" type="pres">
      <dgm:prSet presAssocID="{F0C6CCEE-83CC-46B5-9EB8-D3D13E314C0E}" presName="sp" presStyleCnt="0"/>
      <dgm:spPr/>
    </dgm:pt>
    <dgm:pt modelId="{69AA86F9-C92D-46C5-9BB2-6C32BF14E64B}" type="pres">
      <dgm:prSet presAssocID="{296AB4AE-277A-4EE7-82B9-9E81E4F66B81}" presName="linNode" presStyleCnt="0"/>
      <dgm:spPr/>
    </dgm:pt>
    <dgm:pt modelId="{D1431781-6B84-4EA5-902D-FC8DF002E5BE}" type="pres">
      <dgm:prSet presAssocID="{296AB4AE-277A-4EE7-82B9-9E81E4F66B81}" presName="parentText" presStyleLbl="node1" presStyleIdx="4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91B479EA-CD40-4B92-8EE3-81FAEBA3AD39}" type="pres">
      <dgm:prSet presAssocID="{1471AFDB-EF43-4168-86CB-DDF2A9A3AC4E}" presName="sp" presStyleCnt="0"/>
      <dgm:spPr/>
    </dgm:pt>
    <dgm:pt modelId="{363C6698-710B-4393-8697-CF2624991E17}" type="pres">
      <dgm:prSet presAssocID="{393729EC-D8C0-46DF-A515-C7821E7276E4}" presName="linNode" presStyleCnt="0"/>
      <dgm:spPr/>
    </dgm:pt>
    <dgm:pt modelId="{BFEE3FC7-614E-4B82-B2F8-B9E6CF3DF9FF}" type="pres">
      <dgm:prSet presAssocID="{393729EC-D8C0-46DF-A515-C7821E7276E4}" presName="parentText" presStyleLbl="node1" presStyleIdx="5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421AF9B-34C3-467E-AED0-3FEA2BBD489E}" type="pres">
      <dgm:prSet presAssocID="{5EDA1069-CAE2-4955-AC5C-C7E1BBCFB33F}" presName="sp" presStyleCnt="0"/>
      <dgm:spPr/>
    </dgm:pt>
    <dgm:pt modelId="{4625F98C-1CE3-4D57-BE33-3C5AF603BA65}" type="pres">
      <dgm:prSet presAssocID="{3B6BF64A-EC76-493B-B98B-9393DEEC192E}" presName="linNode" presStyleCnt="0"/>
      <dgm:spPr/>
    </dgm:pt>
    <dgm:pt modelId="{9161008A-A6E5-4A7E-9CC9-3D5F55667AFB}" type="pres">
      <dgm:prSet presAssocID="{3B6BF64A-EC76-493B-B98B-9393DEEC192E}" presName="parentText" presStyleLbl="node1" presStyleIdx="6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3A943B7-BCA4-4978-9B3F-C81100132BDF}" type="pres">
      <dgm:prSet presAssocID="{6CC84B15-0433-4D9D-AAF9-DE67545D4BA8}" presName="sp" presStyleCnt="0"/>
      <dgm:spPr/>
    </dgm:pt>
    <dgm:pt modelId="{9B2B6BCE-97FD-49DA-8833-8FFF12190B5D}" type="pres">
      <dgm:prSet presAssocID="{B0EADBA0-DFA1-4EBF-A1EA-3CE1F61DC45D}" presName="linNode" presStyleCnt="0"/>
      <dgm:spPr/>
    </dgm:pt>
    <dgm:pt modelId="{DD881CED-F5CF-40EB-A0B5-9B429988F3E4}" type="pres">
      <dgm:prSet presAssocID="{B0EADBA0-DFA1-4EBF-A1EA-3CE1F61DC45D}" presName="parentText" presStyleLbl="node1" presStyleIdx="7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AE646CB-E854-4698-8313-4006D95D5906}" type="pres">
      <dgm:prSet presAssocID="{4C975869-D733-4747-BC78-CA66A9B6503E}" presName="sp" presStyleCnt="0"/>
      <dgm:spPr/>
    </dgm:pt>
    <dgm:pt modelId="{6DB14C23-857E-49AE-AB6B-34308CC4F552}" type="pres">
      <dgm:prSet presAssocID="{C9151166-01F6-4686-BE6C-3C6F2F06C8DD}" presName="linNode" presStyleCnt="0"/>
      <dgm:spPr/>
    </dgm:pt>
    <dgm:pt modelId="{78491B6C-0A7D-4500-8016-CDE114889582}" type="pres">
      <dgm:prSet presAssocID="{C9151166-01F6-4686-BE6C-3C6F2F06C8DD}" presName="parentText" presStyleLbl="node1" presStyleIdx="8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B4064D20-6186-4E14-B719-F752BE3713AB}" type="pres">
      <dgm:prSet presAssocID="{8E29CEEE-E2DE-4767-A524-A432F2BA5538}" presName="sp" presStyleCnt="0"/>
      <dgm:spPr/>
    </dgm:pt>
    <dgm:pt modelId="{2C58BD14-B15E-4BB4-BAC0-E7C993A3F11E}" type="pres">
      <dgm:prSet presAssocID="{79A2C18D-AD29-411A-A39D-206DBFA9046B}" presName="linNode" presStyleCnt="0"/>
      <dgm:spPr/>
    </dgm:pt>
    <dgm:pt modelId="{90396A4F-8AD2-4080-8552-4061E526EF82}" type="pres">
      <dgm:prSet presAssocID="{79A2C18D-AD29-411A-A39D-206DBFA9046B}" presName="parentText" presStyleLbl="node1" presStyleIdx="9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3C0AA2C-C35E-434B-A0D8-3AE2427C0CE0}" type="pres">
      <dgm:prSet presAssocID="{2E8D0954-7638-4E2F-930E-68321CD03B1D}" presName="sp" presStyleCnt="0"/>
      <dgm:spPr/>
    </dgm:pt>
    <dgm:pt modelId="{150E1146-B286-4B4C-AE88-53CEE30BE46F}" type="pres">
      <dgm:prSet presAssocID="{8392ADD8-EAE2-4C72-86AA-9059F2B86775}" presName="linNode" presStyleCnt="0"/>
      <dgm:spPr/>
    </dgm:pt>
    <dgm:pt modelId="{19FCAFE7-A406-4291-9C53-975F19A05F93}" type="pres">
      <dgm:prSet presAssocID="{8392ADD8-EAE2-4C72-86AA-9059F2B86775}" presName="parentText" presStyleLbl="node1" presStyleIdx="10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C57D54A9-83B0-4B5B-9404-27A950EC3CCB}" type="pres">
      <dgm:prSet presAssocID="{54C0F879-A546-4773-BA46-2B7741275771}" presName="sp" presStyleCnt="0"/>
      <dgm:spPr/>
    </dgm:pt>
    <dgm:pt modelId="{BAAB85A1-7AB0-487E-8DD6-0B81ADD44170}" type="pres">
      <dgm:prSet presAssocID="{6C9189B3-9124-4800-A172-1DA86C238D97}" presName="linNode" presStyleCnt="0"/>
      <dgm:spPr/>
    </dgm:pt>
    <dgm:pt modelId="{6769DA9E-F02B-4A3D-80E7-788A277E2636}" type="pres">
      <dgm:prSet presAssocID="{6C9189B3-9124-4800-A172-1DA86C238D97}" presName="parentText" presStyleLbl="node1" presStyleIdx="11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96CFA4BB-99DA-4CF3-A78C-19463693601B}" type="pres">
      <dgm:prSet presAssocID="{8AC4F2EC-1B85-4894-8475-9EF1A401C94C}" presName="sp" presStyleCnt="0"/>
      <dgm:spPr/>
    </dgm:pt>
    <dgm:pt modelId="{A37EB491-4815-4484-BA3B-1A4D6B950671}" type="pres">
      <dgm:prSet presAssocID="{BC87AEC1-0134-4AA5-A7A0-4912846899DF}" presName="linNode" presStyleCnt="0"/>
      <dgm:spPr/>
    </dgm:pt>
    <dgm:pt modelId="{4E68A10D-564D-4A26-81D5-B3A1161CDDA1}" type="pres">
      <dgm:prSet presAssocID="{BC87AEC1-0134-4AA5-A7A0-4912846899DF}" presName="parentText" presStyleLbl="node1" presStyleIdx="12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EAC907B-C9A0-4E05-8D37-DD1A53FD98AE}" type="pres">
      <dgm:prSet presAssocID="{77071FBA-36BF-47D4-B857-630062358DA1}" presName="sp" presStyleCnt="0"/>
      <dgm:spPr/>
    </dgm:pt>
    <dgm:pt modelId="{73375B8C-CF0C-46BB-BB3E-9ED7658CA709}" type="pres">
      <dgm:prSet presAssocID="{55261150-7252-4E09-9290-A68CAAA3415D}" presName="linNode" presStyleCnt="0"/>
      <dgm:spPr/>
    </dgm:pt>
    <dgm:pt modelId="{CBE39497-B099-48E9-B80A-37BA618E1E9B}" type="pres">
      <dgm:prSet presAssocID="{55261150-7252-4E09-9290-A68CAAA3415D}" presName="parentText" presStyleLbl="node1" presStyleIdx="13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85583A1-1BF8-4ADD-BD75-019C4E650161}" type="pres">
      <dgm:prSet presAssocID="{F441193E-2C66-46EF-A474-159118EDEDCD}" presName="sp" presStyleCnt="0"/>
      <dgm:spPr/>
    </dgm:pt>
    <dgm:pt modelId="{2D0B504B-73BE-4157-A87C-24D6FA74D18A}" type="pres">
      <dgm:prSet presAssocID="{15D32E33-C1FF-43FE-922A-E686654E7333}" presName="linNode" presStyleCnt="0"/>
      <dgm:spPr/>
    </dgm:pt>
    <dgm:pt modelId="{11BF184A-6B5E-4799-B949-CE09EAB82D31}" type="pres">
      <dgm:prSet presAssocID="{15D32E33-C1FF-43FE-922A-E686654E7333}" presName="parentText" presStyleLbl="node1" presStyleIdx="14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B942C6A-9398-445A-9E63-F44E5E1E5EAA}" type="pres">
      <dgm:prSet presAssocID="{3BD58207-59E5-4669-9962-9F45BD255AE7}" presName="sp" presStyleCnt="0"/>
      <dgm:spPr/>
    </dgm:pt>
    <dgm:pt modelId="{C0968B28-28D3-4D9A-B3DB-D32E76A80F2A}" type="pres">
      <dgm:prSet presAssocID="{6004DB81-6173-49AF-B515-8FA665F368F2}" presName="linNode" presStyleCnt="0"/>
      <dgm:spPr/>
    </dgm:pt>
    <dgm:pt modelId="{C6E06860-78C7-4CBE-B3EE-D3273B9B9FCC}" type="pres">
      <dgm:prSet presAssocID="{6004DB81-6173-49AF-B515-8FA665F368F2}" presName="parentText" presStyleLbl="node1" presStyleIdx="15" presStyleCnt="16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362025C6-E1BF-446E-BFE6-01DC2AF82069}" type="presOf" srcId="{C9F17F12-B316-431E-AF3F-5F300241F8B4}" destId="{6D741981-5C99-4C4D-880E-68D46A5DD42A}" srcOrd="0" destOrd="0" presId="urn:microsoft.com/office/officeart/2005/8/layout/vList5"/>
    <dgm:cxn modelId="{DFA0DC2F-79BA-4103-81D6-D04BE3C6CE82}" srcId="{FED3755F-72C3-4B63-AA05-3917A4D608F7}" destId="{C9151166-01F6-4686-BE6C-3C6F2F06C8DD}" srcOrd="8" destOrd="0" parTransId="{4DE9DC95-F16B-4BBF-8419-104709CCD7CF}" sibTransId="{8E29CEEE-E2DE-4767-A524-A432F2BA5538}"/>
    <dgm:cxn modelId="{69C694BA-9E67-4D88-B2E7-0E4CDE2167EB}" type="presOf" srcId="{296AB4AE-277A-4EE7-82B9-9E81E4F66B81}" destId="{D1431781-6B84-4EA5-902D-FC8DF002E5BE}" srcOrd="0" destOrd="0" presId="urn:microsoft.com/office/officeart/2005/8/layout/vList5"/>
    <dgm:cxn modelId="{6F755BB3-8D70-44C5-A460-68598C2EAD37}" srcId="{FED3755F-72C3-4B63-AA05-3917A4D608F7}" destId="{296AB4AE-277A-4EE7-82B9-9E81E4F66B81}" srcOrd="4" destOrd="0" parTransId="{35FB2946-9BB6-462F-81EB-6629689B336D}" sibTransId="{1471AFDB-EF43-4168-86CB-DDF2A9A3AC4E}"/>
    <dgm:cxn modelId="{E32C08BB-A53D-4EBC-958E-CDA0836C1BE6}" type="presOf" srcId="{FED3755F-72C3-4B63-AA05-3917A4D608F7}" destId="{EF35301A-6C9A-4FEA-A4D6-7D20838F4461}" srcOrd="0" destOrd="0" presId="urn:microsoft.com/office/officeart/2005/8/layout/vList5"/>
    <dgm:cxn modelId="{BF39A1DE-BC54-4144-83F7-2BFF926C393D}" srcId="{FED3755F-72C3-4B63-AA05-3917A4D608F7}" destId="{C9F17F12-B316-431E-AF3F-5F300241F8B4}" srcOrd="1" destOrd="0" parTransId="{FC8B8208-13C1-4A96-AD1B-934186E9BC81}" sibTransId="{9EA8572E-2F02-4B9E-98CB-30EF9367849E}"/>
    <dgm:cxn modelId="{76E1FDF1-57C0-4A95-A8B0-E0E9EDBB2219}" srcId="{FED3755F-72C3-4B63-AA05-3917A4D608F7}" destId="{8392ADD8-EAE2-4C72-86AA-9059F2B86775}" srcOrd="10" destOrd="0" parTransId="{B1170BA6-D0C9-4422-B9F5-6CF50C5358B5}" sibTransId="{54C0F879-A546-4773-BA46-2B7741275771}"/>
    <dgm:cxn modelId="{2411AFDD-A978-4DD3-BC63-7E8352F3E1B6}" srcId="{FED3755F-72C3-4B63-AA05-3917A4D608F7}" destId="{6DD4AFCC-D055-4864-9F21-1AD9FAA3CDCB}" srcOrd="3" destOrd="0" parTransId="{0439869D-9BE6-4300-BF17-667953FFE029}" sibTransId="{F0C6CCEE-83CC-46B5-9EB8-D3D13E314C0E}"/>
    <dgm:cxn modelId="{748CF104-0108-4347-A6AA-5FFAF21D2311}" srcId="{FED3755F-72C3-4B63-AA05-3917A4D608F7}" destId="{79A2C18D-AD29-411A-A39D-206DBFA9046B}" srcOrd="9" destOrd="0" parTransId="{54F8D38D-C8A4-4DCF-9380-AA4F1CDA849C}" sibTransId="{2E8D0954-7638-4E2F-930E-68321CD03B1D}"/>
    <dgm:cxn modelId="{F3F273DC-C0A4-42CF-936E-FC85F0354A66}" type="presOf" srcId="{6004DB81-6173-49AF-B515-8FA665F368F2}" destId="{C6E06860-78C7-4CBE-B3EE-D3273B9B9FCC}" srcOrd="0" destOrd="0" presId="urn:microsoft.com/office/officeart/2005/8/layout/vList5"/>
    <dgm:cxn modelId="{929D0A17-FF14-4457-AF5D-6943F1B1DA92}" type="presOf" srcId="{B0EADBA0-DFA1-4EBF-A1EA-3CE1F61DC45D}" destId="{DD881CED-F5CF-40EB-A0B5-9B429988F3E4}" srcOrd="0" destOrd="0" presId="urn:microsoft.com/office/officeart/2005/8/layout/vList5"/>
    <dgm:cxn modelId="{88E44B76-A720-437A-8AAB-4FEDBFE8F161}" type="presOf" srcId="{15D32E33-C1FF-43FE-922A-E686654E7333}" destId="{11BF184A-6B5E-4799-B949-CE09EAB82D31}" srcOrd="0" destOrd="0" presId="urn:microsoft.com/office/officeart/2005/8/layout/vList5"/>
    <dgm:cxn modelId="{C5D3D85B-434C-4EC4-AB78-B5A152094D1A}" type="presOf" srcId="{393729EC-D8C0-46DF-A515-C7821E7276E4}" destId="{BFEE3FC7-614E-4B82-B2F8-B9E6CF3DF9FF}" srcOrd="0" destOrd="0" presId="urn:microsoft.com/office/officeart/2005/8/layout/vList5"/>
    <dgm:cxn modelId="{285E805A-021D-44AF-8CB8-FE55186ADF18}" type="presOf" srcId="{6C9189B3-9124-4800-A172-1DA86C238D97}" destId="{6769DA9E-F02B-4A3D-80E7-788A277E2636}" srcOrd="0" destOrd="0" presId="urn:microsoft.com/office/officeart/2005/8/layout/vList5"/>
    <dgm:cxn modelId="{53EE1843-B730-4FCE-9121-CD3FE4E6D6EB}" srcId="{FED3755F-72C3-4B63-AA05-3917A4D608F7}" destId="{3B6BF64A-EC76-493B-B98B-9393DEEC192E}" srcOrd="6" destOrd="0" parTransId="{6A9A2949-5304-46A6-B70F-896910D0EE7E}" sibTransId="{6CC84B15-0433-4D9D-AAF9-DE67545D4BA8}"/>
    <dgm:cxn modelId="{E239929A-8016-4101-AA47-BFA9C8772BCA}" type="presOf" srcId="{4E0DA97D-F8CD-4D02-BC25-6B6F6567F89B}" destId="{4BEFA04E-1D8F-47FE-8A75-AE024954CBE6}" srcOrd="0" destOrd="0" presId="urn:microsoft.com/office/officeart/2005/8/layout/vList5"/>
    <dgm:cxn modelId="{1E7A71A9-86F9-4663-83C9-E29ED3B3C7B7}" srcId="{FED3755F-72C3-4B63-AA05-3917A4D608F7}" destId="{6BEEEAFE-73AA-44F0-9B83-E2D59E974D87}" srcOrd="0" destOrd="0" parTransId="{9A0AE3C1-301A-434A-BF77-CFC56C485157}" sibTransId="{102CB761-F776-4F40-9C13-277C51C3327B}"/>
    <dgm:cxn modelId="{748834F6-69B2-4D40-94EB-967F7779E75B}" srcId="{FED3755F-72C3-4B63-AA05-3917A4D608F7}" destId="{6C9189B3-9124-4800-A172-1DA86C238D97}" srcOrd="11" destOrd="0" parTransId="{5A8AC3F0-0002-4DA4-B04F-255EF08FE619}" sibTransId="{8AC4F2EC-1B85-4894-8475-9EF1A401C94C}"/>
    <dgm:cxn modelId="{6F3F5458-B561-4AEA-97ED-A9CFA03B543A}" type="presOf" srcId="{3B6BF64A-EC76-493B-B98B-9393DEEC192E}" destId="{9161008A-A6E5-4A7E-9CC9-3D5F55667AFB}" srcOrd="0" destOrd="0" presId="urn:microsoft.com/office/officeart/2005/8/layout/vList5"/>
    <dgm:cxn modelId="{B7BE455D-BFFF-4802-BFB8-73484C724181}" srcId="{FED3755F-72C3-4B63-AA05-3917A4D608F7}" destId="{B0EADBA0-DFA1-4EBF-A1EA-3CE1F61DC45D}" srcOrd="7" destOrd="0" parTransId="{72BCB366-E250-4CF7-8FCE-AB399765C549}" sibTransId="{4C975869-D733-4747-BC78-CA66A9B6503E}"/>
    <dgm:cxn modelId="{FF94FA1E-CF3A-4702-8D0C-BE27A658CD44}" type="presOf" srcId="{8392ADD8-EAE2-4C72-86AA-9059F2B86775}" destId="{19FCAFE7-A406-4291-9C53-975F19A05F93}" srcOrd="0" destOrd="0" presId="urn:microsoft.com/office/officeart/2005/8/layout/vList5"/>
    <dgm:cxn modelId="{8D2522BC-5B45-42C4-B261-1F7E06D4BAD5}" srcId="{FED3755F-72C3-4B63-AA05-3917A4D608F7}" destId="{55261150-7252-4E09-9290-A68CAAA3415D}" srcOrd="13" destOrd="0" parTransId="{97AD54DB-0F23-462E-B5F7-BB4EC6F59B07}" sibTransId="{F441193E-2C66-46EF-A474-159118EDEDCD}"/>
    <dgm:cxn modelId="{93DAF443-90FF-4954-97C8-4E946EB32BE5}" type="presOf" srcId="{BC87AEC1-0134-4AA5-A7A0-4912846899DF}" destId="{4E68A10D-564D-4A26-81D5-B3A1161CDDA1}" srcOrd="0" destOrd="0" presId="urn:microsoft.com/office/officeart/2005/8/layout/vList5"/>
    <dgm:cxn modelId="{47CEB6FA-9DB8-4432-BE7E-92D85AF7F8B2}" srcId="{FED3755F-72C3-4B63-AA05-3917A4D608F7}" destId="{BC87AEC1-0134-4AA5-A7A0-4912846899DF}" srcOrd="12" destOrd="0" parTransId="{02040C1C-C9FE-4532-A11A-C5F99A75489D}" sibTransId="{77071FBA-36BF-47D4-B857-630062358DA1}"/>
    <dgm:cxn modelId="{F4CDA210-F89C-49D6-A13C-046AD20F33A3}" type="presOf" srcId="{55261150-7252-4E09-9290-A68CAAA3415D}" destId="{CBE39497-B099-48E9-B80A-37BA618E1E9B}" srcOrd="0" destOrd="0" presId="urn:microsoft.com/office/officeart/2005/8/layout/vList5"/>
    <dgm:cxn modelId="{1824CFDF-947E-42DA-BFBB-21602B9BCC6E}" type="presOf" srcId="{79A2C18D-AD29-411A-A39D-206DBFA9046B}" destId="{90396A4F-8AD2-4080-8552-4061E526EF82}" srcOrd="0" destOrd="0" presId="urn:microsoft.com/office/officeart/2005/8/layout/vList5"/>
    <dgm:cxn modelId="{8A60B8BD-3E0A-4D73-AB86-0BE2AC9E2BCB}" type="presOf" srcId="{6BEEEAFE-73AA-44F0-9B83-E2D59E974D87}" destId="{5BCFCB15-CD63-40F3-AEFE-468E572CEFA3}" srcOrd="0" destOrd="0" presId="urn:microsoft.com/office/officeart/2005/8/layout/vList5"/>
    <dgm:cxn modelId="{FA871338-050A-444B-B8E7-4CCFC25D432F}" srcId="{FED3755F-72C3-4B63-AA05-3917A4D608F7}" destId="{15D32E33-C1FF-43FE-922A-E686654E7333}" srcOrd="14" destOrd="0" parTransId="{E27205D7-A144-4A27-8D78-F945F5F53B29}" sibTransId="{3BD58207-59E5-4669-9962-9F45BD255AE7}"/>
    <dgm:cxn modelId="{BBFAAD00-B21A-4381-B37C-1FE7805BF400}" type="presOf" srcId="{6DD4AFCC-D055-4864-9F21-1AD9FAA3CDCB}" destId="{5D07C803-4BCE-43C5-BADF-922E18CC106C}" srcOrd="0" destOrd="0" presId="urn:microsoft.com/office/officeart/2005/8/layout/vList5"/>
    <dgm:cxn modelId="{A1FB3538-72D0-43D8-B4C8-DE7ED06735A5}" srcId="{FED3755F-72C3-4B63-AA05-3917A4D608F7}" destId="{393729EC-D8C0-46DF-A515-C7821E7276E4}" srcOrd="5" destOrd="0" parTransId="{224BF432-DCD2-461C-921D-309675EB539B}" sibTransId="{5EDA1069-CAE2-4955-AC5C-C7E1BBCFB33F}"/>
    <dgm:cxn modelId="{1EEBBDE8-CF98-4D62-BAE5-B10F7EFEA8B9}" type="presOf" srcId="{C9151166-01F6-4686-BE6C-3C6F2F06C8DD}" destId="{78491B6C-0A7D-4500-8016-CDE114889582}" srcOrd="0" destOrd="0" presId="urn:microsoft.com/office/officeart/2005/8/layout/vList5"/>
    <dgm:cxn modelId="{266EFDAD-E9BD-4D7F-BB47-A0144D2F61BD}" srcId="{FED3755F-72C3-4B63-AA05-3917A4D608F7}" destId="{6004DB81-6173-49AF-B515-8FA665F368F2}" srcOrd="15" destOrd="0" parTransId="{F1564EDF-EC4D-4BE7-9F2D-CFCCCCC6CE97}" sibTransId="{0508EFA2-E6B4-4AB2-990B-2D6AB054A65C}"/>
    <dgm:cxn modelId="{EAEA938E-65EF-4681-9398-C02F21DCD496}" srcId="{FED3755F-72C3-4B63-AA05-3917A4D608F7}" destId="{4E0DA97D-F8CD-4D02-BC25-6B6F6567F89B}" srcOrd="2" destOrd="0" parTransId="{76591B6D-10D3-4C2F-A622-83B85FCC6488}" sibTransId="{B57A92F3-91B3-4E4A-84D9-B2BE171466BC}"/>
    <dgm:cxn modelId="{912EEDBC-27A2-4983-B9C8-DF74E57D0890}" type="presParOf" srcId="{EF35301A-6C9A-4FEA-A4D6-7D20838F4461}" destId="{D3D93B12-246F-47FF-8F4D-521004D456CF}" srcOrd="0" destOrd="0" presId="urn:microsoft.com/office/officeart/2005/8/layout/vList5"/>
    <dgm:cxn modelId="{47B55A60-F2F2-45A5-832C-CABE37E64DE2}" type="presParOf" srcId="{D3D93B12-246F-47FF-8F4D-521004D456CF}" destId="{5BCFCB15-CD63-40F3-AEFE-468E572CEFA3}" srcOrd="0" destOrd="0" presId="urn:microsoft.com/office/officeart/2005/8/layout/vList5"/>
    <dgm:cxn modelId="{E7F36232-8773-462F-A3C3-3A4C30F5E240}" type="presParOf" srcId="{EF35301A-6C9A-4FEA-A4D6-7D20838F4461}" destId="{A81A01DE-46B3-4D78-8822-CA3A3105AB64}" srcOrd="1" destOrd="0" presId="urn:microsoft.com/office/officeart/2005/8/layout/vList5"/>
    <dgm:cxn modelId="{F81619E3-BA83-41E9-A5BD-67954B82BA68}" type="presParOf" srcId="{EF35301A-6C9A-4FEA-A4D6-7D20838F4461}" destId="{32743E90-7C56-4A7E-B5B8-71D71083DED5}" srcOrd="2" destOrd="0" presId="urn:microsoft.com/office/officeart/2005/8/layout/vList5"/>
    <dgm:cxn modelId="{613C97CE-6C2A-4E10-BA56-3C9A29816397}" type="presParOf" srcId="{32743E90-7C56-4A7E-B5B8-71D71083DED5}" destId="{6D741981-5C99-4C4D-880E-68D46A5DD42A}" srcOrd="0" destOrd="0" presId="urn:microsoft.com/office/officeart/2005/8/layout/vList5"/>
    <dgm:cxn modelId="{3E92729D-D55C-4B31-AE01-E2844DB3445F}" type="presParOf" srcId="{EF35301A-6C9A-4FEA-A4D6-7D20838F4461}" destId="{DD0AC2B9-4BA4-4A92-B021-1706916CC213}" srcOrd="3" destOrd="0" presId="urn:microsoft.com/office/officeart/2005/8/layout/vList5"/>
    <dgm:cxn modelId="{9C8DB35A-0934-45FA-828E-783411BC37D8}" type="presParOf" srcId="{EF35301A-6C9A-4FEA-A4D6-7D20838F4461}" destId="{A6306A1B-8BCD-4AE1-965A-2F50FBC6AB69}" srcOrd="4" destOrd="0" presId="urn:microsoft.com/office/officeart/2005/8/layout/vList5"/>
    <dgm:cxn modelId="{1E9A26C6-881A-45D9-B1E5-974EFAD295A8}" type="presParOf" srcId="{A6306A1B-8BCD-4AE1-965A-2F50FBC6AB69}" destId="{4BEFA04E-1D8F-47FE-8A75-AE024954CBE6}" srcOrd="0" destOrd="0" presId="urn:microsoft.com/office/officeart/2005/8/layout/vList5"/>
    <dgm:cxn modelId="{BF790381-E82C-4B03-BEF3-1B43B5BDC02B}" type="presParOf" srcId="{EF35301A-6C9A-4FEA-A4D6-7D20838F4461}" destId="{6FED05CA-7B42-40F9-B532-E5633BFCEAD7}" srcOrd="5" destOrd="0" presId="urn:microsoft.com/office/officeart/2005/8/layout/vList5"/>
    <dgm:cxn modelId="{11402E8A-51A9-4200-ABD3-1E1A75E5C53C}" type="presParOf" srcId="{EF35301A-6C9A-4FEA-A4D6-7D20838F4461}" destId="{33D40B46-67CA-40E6-93BF-C286AEF1DEBB}" srcOrd="6" destOrd="0" presId="urn:microsoft.com/office/officeart/2005/8/layout/vList5"/>
    <dgm:cxn modelId="{4190E228-6745-494F-A898-383B4827E02A}" type="presParOf" srcId="{33D40B46-67CA-40E6-93BF-C286AEF1DEBB}" destId="{5D07C803-4BCE-43C5-BADF-922E18CC106C}" srcOrd="0" destOrd="0" presId="urn:microsoft.com/office/officeart/2005/8/layout/vList5"/>
    <dgm:cxn modelId="{71987F56-2AEC-4263-81BE-CF771B470945}" type="presParOf" srcId="{EF35301A-6C9A-4FEA-A4D6-7D20838F4461}" destId="{476028C9-32A3-4249-9FBB-1498A2A8E444}" srcOrd="7" destOrd="0" presId="urn:microsoft.com/office/officeart/2005/8/layout/vList5"/>
    <dgm:cxn modelId="{45CD8888-3776-4293-92DA-2380347C8B3A}" type="presParOf" srcId="{EF35301A-6C9A-4FEA-A4D6-7D20838F4461}" destId="{69AA86F9-C92D-46C5-9BB2-6C32BF14E64B}" srcOrd="8" destOrd="0" presId="urn:microsoft.com/office/officeart/2005/8/layout/vList5"/>
    <dgm:cxn modelId="{7A2BAF8A-BD4D-44A1-87EA-A6971E6B290D}" type="presParOf" srcId="{69AA86F9-C92D-46C5-9BB2-6C32BF14E64B}" destId="{D1431781-6B84-4EA5-902D-FC8DF002E5BE}" srcOrd="0" destOrd="0" presId="urn:microsoft.com/office/officeart/2005/8/layout/vList5"/>
    <dgm:cxn modelId="{92111094-FC36-45F5-832B-3A1CEBCFD42F}" type="presParOf" srcId="{EF35301A-6C9A-4FEA-A4D6-7D20838F4461}" destId="{91B479EA-CD40-4B92-8EE3-81FAEBA3AD39}" srcOrd="9" destOrd="0" presId="urn:microsoft.com/office/officeart/2005/8/layout/vList5"/>
    <dgm:cxn modelId="{D1C3F23D-61D2-4365-ACAC-E7AA92C96C68}" type="presParOf" srcId="{EF35301A-6C9A-4FEA-A4D6-7D20838F4461}" destId="{363C6698-710B-4393-8697-CF2624991E17}" srcOrd="10" destOrd="0" presId="urn:microsoft.com/office/officeart/2005/8/layout/vList5"/>
    <dgm:cxn modelId="{180246C7-8BC9-4E21-BDA4-7EEDF78B4DC7}" type="presParOf" srcId="{363C6698-710B-4393-8697-CF2624991E17}" destId="{BFEE3FC7-614E-4B82-B2F8-B9E6CF3DF9FF}" srcOrd="0" destOrd="0" presId="urn:microsoft.com/office/officeart/2005/8/layout/vList5"/>
    <dgm:cxn modelId="{61D83A1D-9028-4C0C-813C-7A094955F1EF}" type="presParOf" srcId="{EF35301A-6C9A-4FEA-A4D6-7D20838F4461}" destId="{F421AF9B-34C3-467E-AED0-3FEA2BBD489E}" srcOrd="11" destOrd="0" presId="urn:microsoft.com/office/officeart/2005/8/layout/vList5"/>
    <dgm:cxn modelId="{2ECC3070-B0AA-48C5-8569-101CFD1CA296}" type="presParOf" srcId="{EF35301A-6C9A-4FEA-A4D6-7D20838F4461}" destId="{4625F98C-1CE3-4D57-BE33-3C5AF603BA65}" srcOrd="12" destOrd="0" presId="urn:microsoft.com/office/officeart/2005/8/layout/vList5"/>
    <dgm:cxn modelId="{23E7268B-8A3F-49FA-8E20-0A8A4C62E1DF}" type="presParOf" srcId="{4625F98C-1CE3-4D57-BE33-3C5AF603BA65}" destId="{9161008A-A6E5-4A7E-9CC9-3D5F55667AFB}" srcOrd="0" destOrd="0" presId="urn:microsoft.com/office/officeart/2005/8/layout/vList5"/>
    <dgm:cxn modelId="{F1E781B0-C376-4227-949E-236E017B96A2}" type="presParOf" srcId="{EF35301A-6C9A-4FEA-A4D6-7D20838F4461}" destId="{63A943B7-BCA4-4978-9B3F-C81100132BDF}" srcOrd="13" destOrd="0" presId="urn:microsoft.com/office/officeart/2005/8/layout/vList5"/>
    <dgm:cxn modelId="{7D8AD7FA-0BE9-4A51-B355-C2C1CD268A27}" type="presParOf" srcId="{EF35301A-6C9A-4FEA-A4D6-7D20838F4461}" destId="{9B2B6BCE-97FD-49DA-8833-8FFF12190B5D}" srcOrd="14" destOrd="0" presId="urn:microsoft.com/office/officeart/2005/8/layout/vList5"/>
    <dgm:cxn modelId="{817A4078-024D-4BA8-8177-3FBBFC2C01F5}" type="presParOf" srcId="{9B2B6BCE-97FD-49DA-8833-8FFF12190B5D}" destId="{DD881CED-F5CF-40EB-A0B5-9B429988F3E4}" srcOrd="0" destOrd="0" presId="urn:microsoft.com/office/officeart/2005/8/layout/vList5"/>
    <dgm:cxn modelId="{4FD4EB5D-1C06-4F2D-A17F-EA743245DB5F}" type="presParOf" srcId="{EF35301A-6C9A-4FEA-A4D6-7D20838F4461}" destId="{6AE646CB-E854-4698-8313-4006D95D5906}" srcOrd="15" destOrd="0" presId="urn:microsoft.com/office/officeart/2005/8/layout/vList5"/>
    <dgm:cxn modelId="{F0FCFC3C-946F-43B2-8D07-7E457641EDF6}" type="presParOf" srcId="{EF35301A-6C9A-4FEA-A4D6-7D20838F4461}" destId="{6DB14C23-857E-49AE-AB6B-34308CC4F552}" srcOrd="16" destOrd="0" presId="urn:microsoft.com/office/officeart/2005/8/layout/vList5"/>
    <dgm:cxn modelId="{277FDC18-7082-45B3-B5E0-DBC77A1C0936}" type="presParOf" srcId="{6DB14C23-857E-49AE-AB6B-34308CC4F552}" destId="{78491B6C-0A7D-4500-8016-CDE114889582}" srcOrd="0" destOrd="0" presId="urn:microsoft.com/office/officeart/2005/8/layout/vList5"/>
    <dgm:cxn modelId="{AA4BB1FA-7DCA-47F1-A0CB-ADC944BA3061}" type="presParOf" srcId="{EF35301A-6C9A-4FEA-A4D6-7D20838F4461}" destId="{B4064D20-6186-4E14-B719-F752BE3713AB}" srcOrd="17" destOrd="0" presId="urn:microsoft.com/office/officeart/2005/8/layout/vList5"/>
    <dgm:cxn modelId="{F8E62D03-5781-4871-BB8D-BD1B5773AC27}" type="presParOf" srcId="{EF35301A-6C9A-4FEA-A4D6-7D20838F4461}" destId="{2C58BD14-B15E-4BB4-BAC0-E7C993A3F11E}" srcOrd="18" destOrd="0" presId="urn:microsoft.com/office/officeart/2005/8/layout/vList5"/>
    <dgm:cxn modelId="{C1B5EB3C-3A67-49F5-BA56-9F73C3557CB6}" type="presParOf" srcId="{2C58BD14-B15E-4BB4-BAC0-E7C993A3F11E}" destId="{90396A4F-8AD2-4080-8552-4061E526EF82}" srcOrd="0" destOrd="0" presId="urn:microsoft.com/office/officeart/2005/8/layout/vList5"/>
    <dgm:cxn modelId="{791DDE1F-2C4A-4306-B96E-EE1AB6E4F23C}" type="presParOf" srcId="{EF35301A-6C9A-4FEA-A4D6-7D20838F4461}" destId="{F3C0AA2C-C35E-434B-A0D8-3AE2427C0CE0}" srcOrd="19" destOrd="0" presId="urn:microsoft.com/office/officeart/2005/8/layout/vList5"/>
    <dgm:cxn modelId="{14BE7EAD-51A3-499E-A3F8-F491A5AC1390}" type="presParOf" srcId="{EF35301A-6C9A-4FEA-A4D6-7D20838F4461}" destId="{150E1146-B286-4B4C-AE88-53CEE30BE46F}" srcOrd="20" destOrd="0" presId="urn:microsoft.com/office/officeart/2005/8/layout/vList5"/>
    <dgm:cxn modelId="{5B9A33F2-3153-46EC-A67A-E2F6A770BA44}" type="presParOf" srcId="{150E1146-B286-4B4C-AE88-53CEE30BE46F}" destId="{19FCAFE7-A406-4291-9C53-975F19A05F93}" srcOrd="0" destOrd="0" presId="urn:microsoft.com/office/officeart/2005/8/layout/vList5"/>
    <dgm:cxn modelId="{686E26F2-A1FF-4B43-9F6C-4259ACD6BBBA}" type="presParOf" srcId="{EF35301A-6C9A-4FEA-A4D6-7D20838F4461}" destId="{C57D54A9-83B0-4B5B-9404-27A950EC3CCB}" srcOrd="21" destOrd="0" presId="urn:microsoft.com/office/officeart/2005/8/layout/vList5"/>
    <dgm:cxn modelId="{0D1220C3-06BB-4F3E-A689-447D3BC50B93}" type="presParOf" srcId="{EF35301A-6C9A-4FEA-A4D6-7D20838F4461}" destId="{BAAB85A1-7AB0-487E-8DD6-0B81ADD44170}" srcOrd="22" destOrd="0" presId="urn:microsoft.com/office/officeart/2005/8/layout/vList5"/>
    <dgm:cxn modelId="{EAAD4B81-88A8-47B1-A492-30711CE5151D}" type="presParOf" srcId="{BAAB85A1-7AB0-487E-8DD6-0B81ADD44170}" destId="{6769DA9E-F02B-4A3D-80E7-788A277E2636}" srcOrd="0" destOrd="0" presId="urn:microsoft.com/office/officeart/2005/8/layout/vList5"/>
    <dgm:cxn modelId="{D2B89B88-BC09-42DE-8F06-3D3254D886C0}" type="presParOf" srcId="{EF35301A-6C9A-4FEA-A4D6-7D20838F4461}" destId="{96CFA4BB-99DA-4CF3-A78C-19463693601B}" srcOrd="23" destOrd="0" presId="urn:microsoft.com/office/officeart/2005/8/layout/vList5"/>
    <dgm:cxn modelId="{9C713691-FDFD-4477-9F2F-98AD188CFBCC}" type="presParOf" srcId="{EF35301A-6C9A-4FEA-A4D6-7D20838F4461}" destId="{A37EB491-4815-4484-BA3B-1A4D6B950671}" srcOrd="24" destOrd="0" presId="urn:microsoft.com/office/officeart/2005/8/layout/vList5"/>
    <dgm:cxn modelId="{8BE0123A-A1DB-4C77-935A-72CE9B2DD7F8}" type="presParOf" srcId="{A37EB491-4815-4484-BA3B-1A4D6B950671}" destId="{4E68A10D-564D-4A26-81D5-B3A1161CDDA1}" srcOrd="0" destOrd="0" presId="urn:microsoft.com/office/officeart/2005/8/layout/vList5"/>
    <dgm:cxn modelId="{42DE413F-8846-4094-911B-E3D204A7B8F8}" type="presParOf" srcId="{EF35301A-6C9A-4FEA-A4D6-7D20838F4461}" destId="{6EAC907B-C9A0-4E05-8D37-DD1A53FD98AE}" srcOrd="25" destOrd="0" presId="urn:microsoft.com/office/officeart/2005/8/layout/vList5"/>
    <dgm:cxn modelId="{F6907630-EB10-4B39-934F-4D8744F829BA}" type="presParOf" srcId="{EF35301A-6C9A-4FEA-A4D6-7D20838F4461}" destId="{73375B8C-CF0C-46BB-BB3E-9ED7658CA709}" srcOrd="26" destOrd="0" presId="urn:microsoft.com/office/officeart/2005/8/layout/vList5"/>
    <dgm:cxn modelId="{14E053F1-5CB9-4EE7-9EE7-9CA46B6A9ADD}" type="presParOf" srcId="{73375B8C-CF0C-46BB-BB3E-9ED7658CA709}" destId="{CBE39497-B099-48E9-B80A-37BA618E1E9B}" srcOrd="0" destOrd="0" presId="urn:microsoft.com/office/officeart/2005/8/layout/vList5"/>
    <dgm:cxn modelId="{4AA22611-50F7-42E7-91DC-E4B0F9DA158E}" type="presParOf" srcId="{EF35301A-6C9A-4FEA-A4D6-7D20838F4461}" destId="{A85583A1-1BF8-4ADD-BD75-019C4E650161}" srcOrd="27" destOrd="0" presId="urn:microsoft.com/office/officeart/2005/8/layout/vList5"/>
    <dgm:cxn modelId="{E41C0C23-5E63-4B3A-87F2-92C0CC7AF913}" type="presParOf" srcId="{EF35301A-6C9A-4FEA-A4D6-7D20838F4461}" destId="{2D0B504B-73BE-4157-A87C-24D6FA74D18A}" srcOrd="28" destOrd="0" presId="urn:microsoft.com/office/officeart/2005/8/layout/vList5"/>
    <dgm:cxn modelId="{665B46BD-A01B-4D6F-BD2B-D505ABF6CD3B}" type="presParOf" srcId="{2D0B504B-73BE-4157-A87C-24D6FA74D18A}" destId="{11BF184A-6B5E-4799-B949-CE09EAB82D31}" srcOrd="0" destOrd="0" presId="urn:microsoft.com/office/officeart/2005/8/layout/vList5"/>
    <dgm:cxn modelId="{668CCC48-2D3C-4039-A5FF-908FCF497373}" type="presParOf" srcId="{EF35301A-6C9A-4FEA-A4D6-7D20838F4461}" destId="{4B942C6A-9398-445A-9E63-F44E5E1E5EAA}" srcOrd="29" destOrd="0" presId="urn:microsoft.com/office/officeart/2005/8/layout/vList5"/>
    <dgm:cxn modelId="{5A66A976-94B7-41CB-9565-ED01ED3D6DE8}" type="presParOf" srcId="{EF35301A-6C9A-4FEA-A4D6-7D20838F4461}" destId="{C0968B28-28D3-4D9A-B3DB-D32E76A80F2A}" srcOrd="30" destOrd="0" presId="urn:microsoft.com/office/officeart/2005/8/layout/vList5"/>
    <dgm:cxn modelId="{EC55DD5F-A735-471D-B604-E5125782D24E}" type="presParOf" srcId="{C0968B28-28D3-4D9A-B3DB-D32E76A80F2A}" destId="{C6E06860-78C7-4CBE-B3EE-D3273B9B9FC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D3755F-72C3-4B63-AA05-3917A4D608F7}" type="doc">
      <dgm:prSet loTypeId="urn:microsoft.com/office/officeart/2005/8/layout/vList5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kumimoji="1" lang="ja-JP" altLang="en-US"/>
        </a:p>
      </dgm:t>
    </dgm:pt>
    <dgm:pt modelId="{6BEEEAFE-73AA-44F0-9B83-E2D59E974D87}">
      <dgm:prSet custT="1"/>
      <dgm:spPr>
        <a:xfrm>
          <a:off x="190391" y="2173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D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9A0AE3C1-301A-434A-BF77-CFC56C485157}" type="parTrans" cxnId="{1E7A71A9-86F9-4663-83C9-E29ED3B3C7B7}">
      <dgm:prSet/>
      <dgm:spPr/>
      <dgm:t>
        <a:bodyPr/>
        <a:lstStyle/>
        <a:p>
          <a:endParaRPr kumimoji="1" lang="ja-JP" altLang="en-US" sz="1100" b="1"/>
        </a:p>
      </dgm:t>
    </dgm:pt>
    <dgm:pt modelId="{102CB761-F776-4F40-9C13-277C51C3327B}" type="sibTrans" cxnId="{1E7A71A9-86F9-4663-83C9-E29ED3B3C7B7}">
      <dgm:prSet/>
      <dgm:spPr/>
      <dgm:t>
        <a:bodyPr/>
        <a:lstStyle/>
        <a:p>
          <a:endParaRPr kumimoji="1" lang="ja-JP" altLang="en-US" sz="1100" b="1"/>
        </a:p>
      </dgm:t>
    </dgm:pt>
    <dgm:pt modelId="{74A3AB00-D17B-4C77-B977-3A9858820E49}">
      <dgm:prSet custT="1"/>
      <dgm:spPr>
        <a:xfrm>
          <a:off x="190391" y="318744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F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6E5F5F0A-1647-4ED5-8F4D-5ED1FDA1BB11}" type="parTrans" cxnId="{4E66918D-A601-4FA3-8B6E-6FD4FA1AD577}">
      <dgm:prSet/>
      <dgm:spPr/>
      <dgm:t>
        <a:bodyPr/>
        <a:lstStyle/>
        <a:p>
          <a:endParaRPr kumimoji="1" lang="ja-JP" altLang="en-US" sz="1100" b="1"/>
        </a:p>
      </dgm:t>
    </dgm:pt>
    <dgm:pt modelId="{61AB9873-398E-4FBF-8288-039D0CDA6B90}" type="sibTrans" cxnId="{4E66918D-A601-4FA3-8B6E-6FD4FA1AD577}">
      <dgm:prSet/>
      <dgm:spPr/>
      <dgm:t>
        <a:bodyPr/>
        <a:lstStyle/>
        <a:p>
          <a:endParaRPr kumimoji="1" lang="ja-JP" altLang="en-US" sz="1100" b="1"/>
        </a:p>
      </dgm:t>
    </dgm:pt>
    <dgm:pt modelId="{B780DB38-CDCD-4746-83FB-437D6353337D}">
      <dgm:prSet custT="1"/>
      <dgm:spPr>
        <a:xfrm>
          <a:off x="190391" y="635315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K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6B12D6DA-0EEB-496E-B202-2F1988AFA83C}" type="parTrans" cxnId="{AC58F91A-8860-4719-8A94-9B73FF8DA791}">
      <dgm:prSet/>
      <dgm:spPr/>
      <dgm:t>
        <a:bodyPr/>
        <a:lstStyle/>
        <a:p>
          <a:endParaRPr kumimoji="1" lang="ja-JP" altLang="en-US" sz="1100" b="1"/>
        </a:p>
      </dgm:t>
    </dgm:pt>
    <dgm:pt modelId="{95F40281-3206-4F53-9759-229F006FD780}" type="sibTrans" cxnId="{AC58F91A-8860-4719-8A94-9B73FF8DA791}">
      <dgm:prSet/>
      <dgm:spPr/>
      <dgm:t>
        <a:bodyPr/>
        <a:lstStyle/>
        <a:p>
          <a:endParaRPr kumimoji="1" lang="ja-JP" altLang="en-US" sz="1100" b="1"/>
        </a:p>
      </dgm:t>
    </dgm:pt>
    <dgm:pt modelId="{8AB9EFD0-C534-4F4E-8DF3-69F0B021CA1F}">
      <dgm:prSet custT="1"/>
      <dgm:spPr>
        <a:xfrm>
          <a:off x="190391" y="951886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I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2F188A4D-0B0E-4DE3-BCA1-2E355DBF8274}" type="parTrans" cxnId="{76B64EBB-F4B9-4E3A-90C1-1ABEF4E67DAC}">
      <dgm:prSet/>
      <dgm:spPr/>
      <dgm:t>
        <a:bodyPr/>
        <a:lstStyle/>
        <a:p>
          <a:endParaRPr kumimoji="1" lang="ja-JP" altLang="en-US" sz="1100" b="1"/>
        </a:p>
      </dgm:t>
    </dgm:pt>
    <dgm:pt modelId="{5B80F32A-5114-4592-84F5-613EBF850192}" type="sibTrans" cxnId="{76B64EBB-F4B9-4E3A-90C1-1ABEF4E67DAC}">
      <dgm:prSet/>
      <dgm:spPr/>
      <dgm:t>
        <a:bodyPr/>
        <a:lstStyle/>
        <a:p>
          <a:endParaRPr kumimoji="1" lang="ja-JP" altLang="en-US" sz="1100" b="1"/>
        </a:p>
      </dgm:t>
    </dgm:pt>
    <dgm:pt modelId="{49A01F57-5B24-46A2-B7EE-4687C33C2929}">
      <dgm:prSet custT="1"/>
      <dgm:spPr>
        <a:xfrm>
          <a:off x="190391" y="1585028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G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C291DBCB-2FF9-4D93-BD5A-63E75415FD6C}" type="parTrans" cxnId="{B323DE46-AC5B-4ACA-9F9F-22C3C0BFF1EC}">
      <dgm:prSet/>
      <dgm:spPr/>
      <dgm:t>
        <a:bodyPr/>
        <a:lstStyle/>
        <a:p>
          <a:endParaRPr kumimoji="1" lang="ja-JP" altLang="en-US" sz="1100" b="1"/>
        </a:p>
      </dgm:t>
    </dgm:pt>
    <dgm:pt modelId="{CF2254B1-12B5-4348-B89F-D666E2A31771}" type="sibTrans" cxnId="{B323DE46-AC5B-4ACA-9F9F-22C3C0BFF1EC}">
      <dgm:prSet/>
      <dgm:spPr/>
      <dgm:t>
        <a:bodyPr/>
        <a:lstStyle/>
        <a:p>
          <a:endParaRPr kumimoji="1" lang="ja-JP" altLang="en-US" sz="1100" b="1"/>
        </a:p>
      </dgm:t>
    </dgm:pt>
    <dgm:pt modelId="{D6E0FE2C-CA21-4E70-8D48-FB52CB82C660}">
      <dgm:prSet custT="1"/>
      <dgm:spPr>
        <a:xfrm>
          <a:off x="190391" y="1268457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6828D36A-FB7D-4AA4-95FF-F40F0B99C8DE}" type="parTrans" cxnId="{E1AEBDDA-C44C-47DC-99AD-F1D95F63D7DC}">
      <dgm:prSet/>
      <dgm:spPr/>
      <dgm:t>
        <a:bodyPr/>
        <a:lstStyle/>
        <a:p>
          <a:endParaRPr kumimoji="1" lang="ja-JP" altLang="en-US" sz="1100" b="1"/>
        </a:p>
      </dgm:t>
    </dgm:pt>
    <dgm:pt modelId="{BCB938F4-155A-4067-9C1F-8F61916CEB5D}" type="sibTrans" cxnId="{E1AEBDDA-C44C-47DC-99AD-F1D95F63D7DC}">
      <dgm:prSet/>
      <dgm:spPr/>
      <dgm:t>
        <a:bodyPr/>
        <a:lstStyle/>
        <a:p>
          <a:endParaRPr kumimoji="1" lang="ja-JP" altLang="en-US" sz="1100" b="1"/>
        </a:p>
      </dgm:t>
    </dgm:pt>
    <dgm:pt modelId="{45CACC0C-708C-498A-BFC0-928FCE4CA909}">
      <dgm:prSet custT="1"/>
      <dgm:spPr>
        <a:xfrm>
          <a:off x="190391" y="1901599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e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1398BD48-3942-4DFD-BB26-5C38B41BEA52}" type="parTrans" cxnId="{9547302A-7975-49BA-86FD-424DB48533F8}">
      <dgm:prSet/>
      <dgm:spPr/>
      <dgm:t>
        <a:bodyPr/>
        <a:lstStyle/>
        <a:p>
          <a:endParaRPr kumimoji="1" lang="ja-JP" altLang="en-US" sz="1100" b="1"/>
        </a:p>
      </dgm:t>
    </dgm:pt>
    <dgm:pt modelId="{58AD2196-BAB1-4C72-8F35-9906024C0E1C}" type="sibTrans" cxnId="{9547302A-7975-49BA-86FD-424DB48533F8}">
      <dgm:prSet/>
      <dgm:spPr/>
      <dgm:t>
        <a:bodyPr/>
        <a:lstStyle/>
        <a:p>
          <a:endParaRPr kumimoji="1" lang="ja-JP" altLang="en-US" sz="1100" b="1"/>
        </a:p>
      </dgm:t>
    </dgm:pt>
    <dgm:pt modelId="{2569D443-C2D7-4959-813D-F413509FB203}">
      <dgm:prSet custT="1"/>
      <dgm:spPr>
        <a:xfrm>
          <a:off x="190391" y="2218170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r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E0D37225-EA0D-4995-8146-FBD2CCAC4F01}" type="parTrans" cxnId="{183ACF6A-9C58-471B-97BD-167F38EFD5BC}">
      <dgm:prSet/>
      <dgm:spPr/>
      <dgm:t>
        <a:bodyPr/>
        <a:lstStyle/>
        <a:p>
          <a:endParaRPr kumimoji="1" lang="ja-JP" altLang="en-US" sz="1100" b="1"/>
        </a:p>
      </dgm:t>
    </dgm:pt>
    <dgm:pt modelId="{511E4CFB-7309-458E-A1C6-0F45D06EE8A2}" type="sibTrans" cxnId="{183ACF6A-9C58-471B-97BD-167F38EFD5BC}">
      <dgm:prSet/>
      <dgm:spPr/>
      <dgm:t>
        <a:bodyPr/>
        <a:lstStyle/>
        <a:p>
          <a:endParaRPr kumimoji="1" lang="ja-JP" altLang="en-US" sz="1100" b="1"/>
        </a:p>
      </dgm:t>
    </dgm:pt>
    <dgm:pt modelId="{394CFE8A-6A20-4CBB-8403-9B810ABFA8E6}">
      <dgm:prSet custT="1"/>
      <dgm:spPr>
        <a:xfrm>
          <a:off x="190391" y="2534741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m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43B93754-A43C-49EC-846F-815380291234}" type="parTrans" cxnId="{41A20DC3-6F9A-436C-BCA3-637EF3D51BBA}">
      <dgm:prSet/>
      <dgm:spPr/>
      <dgm:t>
        <a:bodyPr/>
        <a:lstStyle/>
        <a:p>
          <a:endParaRPr kumimoji="1" lang="ja-JP" altLang="en-US" sz="1100" b="1"/>
        </a:p>
      </dgm:t>
    </dgm:pt>
    <dgm:pt modelId="{D5B60E98-2AB8-4DB8-AA39-53922875FE1E}" type="sibTrans" cxnId="{41A20DC3-6F9A-436C-BCA3-637EF3D51BBA}">
      <dgm:prSet/>
      <dgm:spPr/>
      <dgm:t>
        <a:bodyPr/>
        <a:lstStyle/>
        <a:p>
          <a:endParaRPr kumimoji="1" lang="ja-JP" altLang="en-US" sz="1100" b="1"/>
        </a:p>
      </dgm:t>
    </dgm:pt>
    <dgm:pt modelId="{83B8C83A-0DBF-41D8-B3C2-F2E21885C399}">
      <dgm:prSet custT="1"/>
      <dgm:spPr>
        <a:xfrm>
          <a:off x="190391" y="2851312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a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81379D4D-9E56-440E-9EE8-BBF7C1623E6B}" type="parTrans" cxnId="{757D9B4C-9673-489A-960C-126FE4A51E07}">
      <dgm:prSet/>
      <dgm:spPr/>
      <dgm:t>
        <a:bodyPr/>
        <a:lstStyle/>
        <a:p>
          <a:endParaRPr kumimoji="1" lang="ja-JP" altLang="en-US" sz="1100" b="1"/>
        </a:p>
      </dgm:t>
    </dgm:pt>
    <dgm:pt modelId="{9874CE69-51BE-4F66-AF40-F67587988336}" type="sibTrans" cxnId="{757D9B4C-9673-489A-960C-126FE4A51E07}">
      <dgm:prSet/>
      <dgm:spPr/>
      <dgm:t>
        <a:bodyPr/>
        <a:lstStyle/>
        <a:p>
          <a:endParaRPr kumimoji="1" lang="ja-JP" altLang="en-US" sz="1100" b="1"/>
        </a:p>
      </dgm:t>
    </dgm:pt>
    <dgm:pt modelId="{67577308-3C3E-4A77-A03A-9DED26D027BA}">
      <dgm:prSet custT="1"/>
      <dgm:spPr>
        <a:xfrm>
          <a:off x="190391" y="3167883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n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1DAD681B-2A5C-43DC-BFF1-45250E79839F}" type="parTrans" cxnId="{140FD57D-4D27-448B-B55A-C1CE5BE985FE}">
      <dgm:prSet/>
      <dgm:spPr/>
      <dgm:t>
        <a:bodyPr/>
        <a:lstStyle/>
        <a:p>
          <a:endParaRPr kumimoji="1" lang="ja-JP" altLang="en-US" sz="1100" b="1"/>
        </a:p>
      </dgm:t>
    </dgm:pt>
    <dgm:pt modelId="{23680ABD-2288-4587-BDFE-FB23C86160FE}" type="sibTrans" cxnId="{140FD57D-4D27-448B-B55A-C1CE5BE985FE}">
      <dgm:prSet/>
      <dgm:spPr/>
      <dgm:t>
        <a:bodyPr/>
        <a:lstStyle/>
        <a:p>
          <a:endParaRPr kumimoji="1" lang="ja-JP" altLang="en-US" sz="1100" b="1"/>
        </a:p>
      </dgm:t>
    </dgm:pt>
    <dgm:pt modelId="{20732131-1ED5-45D1-8E88-784E31163FAC}">
      <dgm:prSet custT="1"/>
      <dgm:spPr>
        <a:xfrm>
          <a:off x="190391" y="3484454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1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y</a:t>
          </a:r>
          <a:endParaRPr kumimoji="1" lang="ja-JP" altLang="en-US" sz="11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15C44306-BFB7-42E0-B26B-0382157EE4CF}" type="parTrans" cxnId="{6EF7BA13-6C3E-4095-9115-46780AE99563}">
      <dgm:prSet/>
      <dgm:spPr/>
      <dgm:t>
        <a:bodyPr/>
        <a:lstStyle/>
        <a:p>
          <a:endParaRPr kumimoji="1" lang="ja-JP" altLang="en-US" sz="1100" b="1"/>
        </a:p>
      </dgm:t>
    </dgm:pt>
    <dgm:pt modelId="{974BA293-5650-423E-B5DE-F28AD5DE9E7F}" type="sibTrans" cxnId="{6EF7BA13-6C3E-4095-9115-46780AE99563}">
      <dgm:prSet/>
      <dgm:spPr/>
      <dgm:t>
        <a:bodyPr/>
        <a:lstStyle/>
        <a:p>
          <a:endParaRPr kumimoji="1" lang="ja-JP" altLang="en-US" sz="1100" b="1"/>
        </a:p>
      </dgm:t>
    </dgm:pt>
    <dgm:pt modelId="{EF35301A-6C9A-4FEA-A4D6-7D20838F4461}" type="pres">
      <dgm:prSet presAssocID="{FED3755F-72C3-4B63-AA05-3917A4D608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D3D93B12-246F-47FF-8F4D-521004D456CF}" type="pres">
      <dgm:prSet presAssocID="{6BEEEAFE-73AA-44F0-9B83-E2D59E974D87}" presName="linNode" presStyleCnt="0"/>
      <dgm:spPr/>
    </dgm:pt>
    <dgm:pt modelId="{5BCFCB15-CD63-40F3-AEFE-468E572CEFA3}" type="pres">
      <dgm:prSet presAssocID="{6BEEEAFE-73AA-44F0-9B83-E2D59E974D87}" presName="parentText" presStyleLbl="node1" presStyleIdx="0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81A01DE-46B3-4D78-8822-CA3A3105AB64}" type="pres">
      <dgm:prSet presAssocID="{102CB761-F776-4F40-9C13-277C51C3327B}" presName="sp" presStyleCnt="0"/>
      <dgm:spPr/>
    </dgm:pt>
    <dgm:pt modelId="{8BC136DA-BABF-49A2-8887-90CE2FD0A6F8}" type="pres">
      <dgm:prSet presAssocID="{74A3AB00-D17B-4C77-B977-3A9858820E49}" presName="linNode" presStyleCnt="0"/>
      <dgm:spPr/>
    </dgm:pt>
    <dgm:pt modelId="{A639D839-F6BC-4997-A8F1-1341E370436D}" type="pres">
      <dgm:prSet presAssocID="{74A3AB00-D17B-4C77-B977-3A9858820E49}" presName="parentText" presStyleLbl="node1" presStyleIdx="1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F807464-B3FF-4A40-88F8-7F2F5F7FBC1A}" type="pres">
      <dgm:prSet presAssocID="{61AB9873-398E-4FBF-8288-039D0CDA6B90}" presName="sp" presStyleCnt="0"/>
      <dgm:spPr/>
    </dgm:pt>
    <dgm:pt modelId="{A4103505-BDA5-4E0B-8D95-ADA7B262A31F}" type="pres">
      <dgm:prSet presAssocID="{B780DB38-CDCD-4746-83FB-437D6353337D}" presName="linNode" presStyleCnt="0"/>
      <dgm:spPr/>
    </dgm:pt>
    <dgm:pt modelId="{AA944D62-016E-4C29-8492-F5AF8310DA77}" type="pres">
      <dgm:prSet presAssocID="{B780DB38-CDCD-4746-83FB-437D6353337D}" presName="parentText" presStyleLbl="node1" presStyleIdx="2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212DADE-9678-4622-818C-FB6486CA7B0B}" type="pres">
      <dgm:prSet presAssocID="{95F40281-3206-4F53-9759-229F006FD780}" presName="sp" presStyleCnt="0"/>
      <dgm:spPr/>
    </dgm:pt>
    <dgm:pt modelId="{5D4CC328-07EB-448F-8CC6-8A65F373279F}" type="pres">
      <dgm:prSet presAssocID="{8AB9EFD0-C534-4F4E-8DF3-69F0B021CA1F}" presName="linNode" presStyleCnt="0"/>
      <dgm:spPr/>
    </dgm:pt>
    <dgm:pt modelId="{031BA42F-B7FE-421E-B72B-4532F2DEC2B7}" type="pres">
      <dgm:prSet presAssocID="{8AB9EFD0-C534-4F4E-8DF3-69F0B021CA1F}" presName="parentText" presStyleLbl="node1" presStyleIdx="3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70CB48B4-06F9-4953-ABDF-B185ADEDC6F8}" type="pres">
      <dgm:prSet presAssocID="{5B80F32A-5114-4592-84F5-613EBF850192}" presName="sp" presStyleCnt="0"/>
      <dgm:spPr/>
    </dgm:pt>
    <dgm:pt modelId="{CC616034-CA49-49BD-B8BB-DDED2F31613E}" type="pres">
      <dgm:prSet presAssocID="{D6E0FE2C-CA21-4E70-8D48-FB52CB82C660}" presName="linNode" presStyleCnt="0"/>
      <dgm:spPr/>
    </dgm:pt>
    <dgm:pt modelId="{430CB6BA-BFBA-4F37-A6B9-92E4C1837954}" type="pres">
      <dgm:prSet presAssocID="{D6E0FE2C-CA21-4E70-8D48-FB52CB82C660}" presName="parentText" presStyleLbl="node1" presStyleIdx="4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9BCA8008-E85E-4EAF-A217-26ABAD0E55B4}" type="pres">
      <dgm:prSet presAssocID="{BCB938F4-155A-4067-9C1F-8F61916CEB5D}" presName="sp" presStyleCnt="0"/>
      <dgm:spPr/>
    </dgm:pt>
    <dgm:pt modelId="{27690405-461C-494A-9E65-AF9F8C260BED}" type="pres">
      <dgm:prSet presAssocID="{49A01F57-5B24-46A2-B7EE-4687C33C2929}" presName="linNode" presStyleCnt="0"/>
      <dgm:spPr/>
    </dgm:pt>
    <dgm:pt modelId="{00BF1A0E-4BEE-4DFA-8489-3B39540ECA4D}" type="pres">
      <dgm:prSet presAssocID="{49A01F57-5B24-46A2-B7EE-4687C33C2929}" presName="parentText" presStyleLbl="node1" presStyleIdx="5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A177E77-AD62-4337-A3B5-E085DD3E23E8}" type="pres">
      <dgm:prSet presAssocID="{CF2254B1-12B5-4348-B89F-D666E2A31771}" presName="sp" presStyleCnt="0"/>
      <dgm:spPr/>
    </dgm:pt>
    <dgm:pt modelId="{F8B1EF27-5149-4E8A-B1F9-2FEB170C8C04}" type="pres">
      <dgm:prSet presAssocID="{45CACC0C-708C-498A-BFC0-928FCE4CA909}" presName="linNode" presStyleCnt="0"/>
      <dgm:spPr/>
    </dgm:pt>
    <dgm:pt modelId="{693CFA0C-86D5-4CC9-89D8-803D61217EC3}" type="pres">
      <dgm:prSet presAssocID="{45CACC0C-708C-498A-BFC0-928FCE4CA909}" presName="parentText" presStyleLbl="node1" presStyleIdx="6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3548D5B-DEE6-49B9-8FD0-684C3DA8BEFB}" type="pres">
      <dgm:prSet presAssocID="{58AD2196-BAB1-4C72-8F35-9906024C0E1C}" presName="sp" presStyleCnt="0"/>
      <dgm:spPr/>
    </dgm:pt>
    <dgm:pt modelId="{E2AF6215-81A7-4E01-8703-26EF13DC1811}" type="pres">
      <dgm:prSet presAssocID="{2569D443-C2D7-4959-813D-F413509FB203}" presName="linNode" presStyleCnt="0"/>
      <dgm:spPr/>
    </dgm:pt>
    <dgm:pt modelId="{BC4148A0-49CA-40F9-9004-F2A276D0ADD6}" type="pres">
      <dgm:prSet presAssocID="{2569D443-C2D7-4959-813D-F413509FB203}" presName="parentText" presStyleLbl="node1" presStyleIdx="7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BBE6952E-3AF2-4CC4-AFF1-7506E9A1149B}" type="pres">
      <dgm:prSet presAssocID="{511E4CFB-7309-458E-A1C6-0F45D06EE8A2}" presName="sp" presStyleCnt="0"/>
      <dgm:spPr/>
    </dgm:pt>
    <dgm:pt modelId="{DEAA77B1-FA2D-4CEA-85BA-A83D9D5E345C}" type="pres">
      <dgm:prSet presAssocID="{394CFE8A-6A20-4CBB-8403-9B810ABFA8E6}" presName="linNode" presStyleCnt="0"/>
      <dgm:spPr/>
    </dgm:pt>
    <dgm:pt modelId="{CFDDBF8C-8F68-4EA1-8277-D38A07C9523F}" type="pres">
      <dgm:prSet presAssocID="{394CFE8A-6A20-4CBB-8403-9B810ABFA8E6}" presName="parentText" presStyleLbl="node1" presStyleIdx="8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F4B968E-6880-4B69-ADD3-4FB84508E065}" type="pres">
      <dgm:prSet presAssocID="{D5B60E98-2AB8-4DB8-AA39-53922875FE1E}" presName="sp" presStyleCnt="0"/>
      <dgm:spPr/>
    </dgm:pt>
    <dgm:pt modelId="{A7243B94-2EC3-41D2-8851-30C848B0D504}" type="pres">
      <dgm:prSet presAssocID="{83B8C83A-0DBF-41D8-B3C2-F2E21885C399}" presName="linNode" presStyleCnt="0"/>
      <dgm:spPr/>
    </dgm:pt>
    <dgm:pt modelId="{28118B45-17C4-49C5-9019-C05FDC1C23F7}" type="pres">
      <dgm:prSet presAssocID="{83B8C83A-0DBF-41D8-B3C2-F2E21885C399}" presName="parentText" presStyleLbl="node1" presStyleIdx="9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0E0C997-EBC3-40E5-93E2-0678880F9809}" type="pres">
      <dgm:prSet presAssocID="{9874CE69-51BE-4F66-AF40-F67587988336}" presName="sp" presStyleCnt="0"/>
      <dgm:spPr/>
    </dgm:pt>
    <dgm:pt modelId="{DCE8D1CF-878D-47D0-AB38-41925222654B}" type="pres">
      <dgm:prSet presAssocID="{67577308-3C3E-4A77-A03A-9DED26D027BA}" presName="linNode" presStyleCnt="0"/>
      <dgm:spPr/>
    </dgm:pt>
    <dgm:pt modelId="{457B4198-6926-4239-87D7-AD7432201FE6}" type="pres">
      <dgm:prSet presAssocID="{67577308-3C3E-4A77-A03A-9DED26D027BA}" presName="parentText" presStyleLbl="node1" presStyleIdx="10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F3EAE21-37AC-47DB-AC01-6EB063C1D9B4}" type="pres">
      <dgm:prSet presAssocID="{23680ABD-2288-4587-BDFE-FB23C86160FE}" presName="sp" presStyleCnt="0"/>
      <dgm:spPr/>
    </dgm:pt>
    <dgm:pt modelId="{35E8A1F3-BCE9-4FFC-9DB1-A8FB68AEAE50}" type="pres">
      <dgm:prSet presAssocID="{20732131-1ED5-45D1-8E88-784E31163FAC}" presName="linNode" presStyleCnt="0"/>
      <dgm:spPr/>
    </dgm:pt>
    <dgm:pt modelId="{3280EAE7-9FC9-4322-AFDC-9B12E0D7DE71}" type="pres">
      <dgm:prSet presAssocID="{20732131-1ED5-45D1-8E88-784E31163FAC}" presName="parentText" presStyleLbl="node1" presStyleIdx="11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592D36A7-3948-45F3-B553-7F9E797A8EA9}" type="presOf" srcId="{83B8C83A-0DBF-41D8-B3C2-F2E21885C399}" destId="{28118B45-17C4-49C5-9019-C05FDC1C23F7}" srcOrd="0" destOrd="0" presId="urn:microsoft.com/office/officeart/2005/8/layout/vList5"/>
    <dgm:cxn modelId="{137AD72D-87F6-4E40-A3E7-BB5DD21CDA87}" type="presOf" srcId="{49A01F57-5B24-46A2-B7EE-4687C33C2929}" destId="{00BF1A0E-4BEE-4DFA-8489-3B39540ECA4D}" srcOrd="0" destOrd="0" presId="urn:microsoft.com/office/officeart/2005/8/layout/vList5"/>
    <dgm:cxn modelId="{CF3C9E37-DFF2-4A03-B24D-F79F149B3FE9}" type="presOf" srcId="{B780DB38-CDCD-4746-83FB-437D6353337D}" destId="{AA944D62-016E-4C29-8492-F5AF8310DA77}" srcOrd="0" destOrd="0" presId="urn:microsoft.com/office/officeart/2005/8/layout/vList5"/>
    <dgm:cxn modelId="{1E7A71A9-86F9-4663-83C9-E29ED3B3C7B7}" srcId="{FED3755F-72C3-4B63-AA05-3917A4D608F7}" destId="{6BEEEAFE-73AA-44F0-9B83-E2D59E974D87}" srcOrd="0" destOrd="0" parTransId="{9A0AE3C1-301A-434A-BF77-CFC56C485157}" sibTransId="{102CB761-F776-4F40-9C13-277C51C3327B}"/>
    <dgm:cxn modelId="{6EF7BA13-6C3E-4095-9115-46780AE99563}" srcId="{FED3755F-72C3-4B63-AA05-3917A4D608F7}" destId="{20732131-1ED5-45D1-8E88-784E31163FAC}" srcOrd="11" destOrd="0" parTransId="{15C44306-BFB7-42E0-B26B-0382157EE4CF}" sibTransId="{974BA293-5650-423E-B5DE-F28AD5DE9E7F}"/>
    <dgm:cxn modelId="{ACEBB6C1-A9FB-41F2-B898-90DF5E32077B}" type="presOf" srcId="{45CACC0C-708C-498A-BFC0-928FCE4CA909}" destId="{693CFA0C-86D5-4CC9-89D8-803D61217EC3}" srcOrd="0" destOrd="0" presId="urn:microsoft.com/office/officeart/2005/8/layout/vList5"/>
    <dgm:cxn modelId="{4E66918D-A601-4FA3-8B6E-6FD4FA1AD577}" srcId="{FED3755F-72C3-4B63-AA05-3917A4D608F7}" destId="{74A3AB00-D17B-4C77-B977-3A9858820E49}" srcOrd="1" destOrd="0" parTransId="{6E5F5F0A-1647-4ED5-8F4D-5ED1FDA1BB11}" sibTransId="{61AB9873-398E-4FBF-8288-039D0CDA6B90}"/>
    <dgm:cxn modelId="{183ACF6A-9C58-471B-97BD-167F38EFD5BC}" srcId="{FED3755F-72C3-4B63-AA05-3917A4D608F7}" destId="{2569D443-C2D7-4959-813D-F413509FB203}" srcOrd="7" destOrd="0" parTransId="{E0D37225-EA0D-4995-8146-FBD2CCAC4F01}" sibTransId="{511E4CFB-7309-458E-A1C6-0F45D06EE8A2}"/>
    <dgm:cxn modelId="{AC58F91A-8860-4719-8A94-9B73FF8DA791}" srcId="{FED3755F-72C3-4B63-AA05-3917A4D608F7}" destId="{B780DB38-CDCD-4746-83FB-437D6353337D}" srcOrd="2" destOrd="0" parTransId="{6B12D6DA-0EEB-496E-B202-2F1988AFA83C}" sibTransId="{95F40281-3206-4F53-9759-229F006FD780}"/>
    <dgm:cxn modelId="{D98E4CC2-7330-424E-A186-0A9D12C777EE}" type="presOf" srcId="{394CFE8A-6A20-4CBB-8403-9B810ABFA8E6}" destId="{CFDDBF8C-8F68-4EA1-8277-D38A07C9523F}" srcOrd="0" destOrd="0" presId="urn:microsoft.com/office/officeart/2005/8/layout/vList5"/>
    <dgm:cxn modelId="{76B64EBB-F4B9-4E3A-90C1-1ABEF4E67DAC}" srcId="{FED3755F-72C3-4B63-AA05-3917A4D608F7}" destId="{8AB9EFD0-C534-4F4E-8DF3-69F0B021CA1F}" srcOrd="3" destOrd="0" parTransId="{2F188A4D-0B0E-4DE3-BCA1-2E355DBF8274}" sibTransId="{5B80F32A-5114-4592-84F5-613EBF850192}"/>
    <dgm:cxn modelId="{41A20DC3-6F9A-436C-BCA3-637EF3D51BBA}" srcId="{FED3755F-72C3-4B63-AA05-3917A4D608F7}" destId="{394CFE8A-6A20-4CBB-8403-9B810ABFA8E6}" srcOrd="8" destOrd="0" parTransId="{43B93754-A43C-49EC-846F-815380291234}" sibTransId="{D5B60E98-2AB8-4DB8-AA39-53922875FE1E}"/>
    <dgm:cxn modelId="{387A97B5-BC3E-4FC7-875E-5144814AEE6B}" type="presOf" srcId="{D6E0FE2C-CA21-4E70-8D48-FB52CB82C660}" destId="{430CB6BA-BFBA-4F37-A6B9-92E4C1837954}" srcOrd="0" destOrd="0" presId="urn:microsoft.com/office/officeart/2005/8/layout/vList5"/>
    <dgm:cxn modelId="{8E1C4D1B-E3A7-4455-9BD2-041C820386DD}" type="presOf" srcId="{8AB9EFD0-C534-4F4E-8DF3-69F0B021CA1F}" destId="{031BA42F-B7FE-421E-B72B-4532F2DEC2B7}" srcOrd="0" destOrd="0" presId="urn:microsoft.com/office/officeart/2005/8/layout/vList5"/>
    <dgm:cxn modelId="{4B08FD45-DD82-4167-9B89-08195792B48F}" type="presOf" srcId="{67577308-3C3E-4A77-A03A-9DED26D027BA}" destId="{457B4198-6926-4239-87D7-AD7432201FE6}" srcOrd="0" destOrd="0" presId="urn:microsoft.com/office/officeart/2005/8/layout/vList5"/>
    <dgm:cxn modelId="{AA35EE31-300B-40C3-A560-114E464DB9EF}" type="presOf" srcId="{2569D443-C2D7-4959-813D-F413509FB203}" destId="{BC4148A0-49CA-40F9-9004-F2A276D0ADD6}" srcOrd="0" destOrd="0" presId="urn:microsoft.com/office/officeart/2005/8/layout/vList5"/>
    <dgm:cxn modelId="{757D9B4C-9673-489A-960C-126FE4A51E07}" srcId="{FED3755F-72C3-4B63-AA05-3917A4D608F7}" destId="{83B8C83A-0DBF-41D8-B3C2-F2E21885C399}" srcOrd="9" destOrd="0" parTransId="{81379D4D-9E56-440E-9EE8-BBF7C1623E6B}" sibTransId="{9874CE69-51BE-4F66-AF40-F67587988336}"/>
    <dgm:cxn modelId="{1C1234CB-DC2F-41EC-80A0-168A51AB8B2F}" type="presOf" srcId="{20732131-1ED5-45D1-8E88-784E31163FAC}" destId="{3280EAE7-9FC9-4322-AFDC-9B12E0D7DE71}" srcOrd="0" destOrd="0" presId="urn:microsoft.com/office/officeart/2005/8/layout/vList5"/>
    <dgm:cxn modelId="{9547302A-7975-49BA-86FD-424DB48533F8}" srcId="{FED3755F-72C3-4B63-AA05-3917A4D608F7}" destId="{45CACC0C-708C-498A-BFC0-928FCE4CA909}" srcOrd="6" destOrd="0" parTransId="{1398BD48-3942-4DFD-BB26-5C38B41BEA52}" sibTransId="{58AD2196-BAB1-4C72-8F35-9906024C0E1C}"/>
    <dgm:cxn modelId="{423A3F77-504B-4939-A3EA-1EBA1FF1338C}" type="presOf" srcId="{74A3AB00-D17B-4C77-B977-3A9858820E49}" destId="{A639D839-F6BC-4997-A8F1-1341E370436D}" srcOrd="0" destOrd="0" presId="urn:microsoft.com/office/officeart/2005/8/layout/vList5"/>
    <dgm:cxn modelId="{A7BF8C15-5DCC-474C-A613-3CA707964D44}" type="presOf" srcId="{6BEEEAFE-73AA-44F0-9B83-E2D59E974D87}" destId="{5BCFCB15-CD63-40F3-AEFE-468E572CEFA3}" srcOrd="0" destOrd="0" presId="urn:microsoft.com/office/officeart/2005/8/layout/vList5"/>
    <dgm:cxn modelId="{F92C1318-93E6-4644-A2D0-C53B096FDD8C}" type="presOf" srcId="{FED3755F-72C3-4B63-AA05-3917A4D608F7}" destId="{EF35301A-6C9A-4FEA-A4D6-7D20838F4461}" srcOrd="0" destOrd="0" presId="urn:microsoft.com/office/officeart/2005/8/layout/vList5"/>
    <dgm:cxn modelId="{140FD57D-4D27-448B-B55A-C1CE5BE985FE}" srcId="{FED3755F-72C3-4B63-AA05-3917A4D608F7}" destId="{67577308-3C3E-4A77-A03A-9DED26D027BA}" srcOrd="10" destOrd="0" parTransId="{1DAD681B-2A5C-43DC-BFF1-45250E79839F}" sibTransId="{23680ABD-2288-4587-BDFE-FB23C86160FE}"/>
    <dgm:cxn modelId="{E1AEBDDA-C44C-47DC-99AD-F1D95F63D7DC}" srcId="{FED3755F-72C3-4B63-AA05-3917A4D608F7}" destId="{D6E0FE2C-CA21-4E70-8D48-FB52CB82C660}" srcOrd="4" destOrd="0" parTransId="{6828D36A-FB7D-4AA4-95FF-F40F0B99C8DE}" sibTransId="{BCB938F4-155A-4067-9C1F-8F61916CEB5D}"/>
    <dgm:cxn modelId="{B323DE46-AC5B-4ACA-9F9F-22C3C0BFF1EC}" srcId="{FED3755F-72C3-4B63-AA05-3917A4D608F7}" destId="{49A01F57-5B24-46A2-B7EE-4687C33C2929}" srcOrd="5" destOrd="0" parTransId="{C291DBCB-2FF9-4D93-BD5A-63E75415FD6C}" sibTransId="{CF2254B1-12B5-4348-B89F-D666E2A31771}"/>
    <dgm:cxn modelId="{42D17BE7-EFB7-4E1F-B984-B473330A3F13}" type="presParOf" srcId="{EF35301A-6C9A-4FEA-A4D6-7D20838F4461}" destId="{D3D93B12-246F-47FF-8F4D-521004D456CF}" srcOrd="0" destOrd="0" presId="urn:microsoft.com/office/officeart/2005/8/layout/vList5"/>
    <dgm:cxn modelId="{5A08FAA9-A4FC-4BA1-8BC1-07295405BC70}" type="presParOf" srcId="{D3D93B12-246F-47FF-8F4D-521004D456CF}" destId="{5BCFCB15-CD63-40F3-AEFE-468E572CEFA3}" srcOrd="0" destOrd="0" presId="urn:microsoft.com/office/officeart/2005/8/layout/vList5"/>
    <dgm:cxn modelId="{F67541BC-DA7C-47B9-A980-05C202374928}" type="presParOf" srcId="{EF35301A-6C9A-4FEA-A4D6-7D20838F4461}" destId="{A81A01DE-46B3-4D78-8822-CA3A3105AB64}" srcOrd="1" destOrd="0" presId="urn:microsoft.com/office/officeart/2005/8/layout/vList5"/>
    <dgm:cxn modelId="{DC1FA1AE-2626-44DB-8BF9-45CA36F0450D}" type="presParOf" srcId="{EF35301A-6C9A-4FEA-A4D6-7D20838F4461}" destId="{8BC136DA-BABF-49A2-8887-90CE2FD0A6F8}" srcOrd="2" destOrd="0" presId="urn:microsoft.com/office/officeart/2005/8/layout/vList5"/>
    <dgm:cxn modelId="{35963B7F-4EF5-4675-AC66-17D0F8D9C4D2}" type="presParOf" srcId="{8BC136DA-BABF-49A2-8887-90CE2FD0A6F8}" destId="{A639D839-F6BC-4997-A8F1-1341E370436D}" srcOrd="0" destOrd="0" presId="urn:microsoft.com/office/officeart/2005/8/layout/vList5"/>
    <dgm:cxn modelId="{CCB986C0-991F-40F9-B3F0-F375972CDAAE}" type="presParOf" srcId="{EF35301A-6C9A-4FEA-A4D6-7D20838F4461}" destId="{0F807464-B3FF-4A40-88F8-7F2F5F7FBC1A}" srcOrd="3" destOrd="0" presId="urn:microsoft.com/office/officeart/2005/8/layout/vList5"/>
    <dgm:cxn modelId="{466BC486-A323-47A5-BFCB-B41132E7E760}" type="presParOf" srcId="{EF35301A-6C9A-4FEA-A4D6-7D20838F4461}" destId="{A4103505-BDA5-4E0B-8D95-ADA7B262A31F}" srcOrd="4" destOrd="0" presId="urn:microsoft.com/office/officeart/2005/8/layout/vList5"/>
    <dgm:cxn modelId="{8A064E64-895F-4BC5-AA6E-121DE78A0DA3}" type="presParOf" srcId="{A4103505-BDA5-4E0B-8D95-ADA7B262A31F}" destId="{AA944D62-016E-4C29-8492-F5AF8310DA77}" srcOrd="0" destOrd="0" presId="urn:microsoft.com/office/officeart/2005/8/layout/vList5"/>
    <dgm:cxn modelId="{826C358A-0ECF-41B9-8146-7B16E9E015A3}" type="presParOf" srcId="{EF35301A-6C9A-4FEA-A4D6-7D20838F4461}" destId="{3212DADE-9678-4622-818C-FB6486CA7B0B}" srcOrd="5" destOrd="0" presId="urn:microsoft.com/office/officeart/2005/8/layout/vList5"/>
    <dgm:cxn modelId="{1BEF8AB4-6068-47F0-8245-18767057DD45}" type="presParOf" srcId="{EF35301A-6C9A-4FEA-A4D6-7D20838F4461}" destId="{5D4CC328-07EB-448F-8CC6-8A65F373279F}" srcOrd="6" destOrd="0" presId="urn:microsoft.com/office/officeart/2005/8/layout/vList5"/>
    <dgm:cxn modelId="{4A8193A0-6CE5-4177-BE39-C45215CA9E60}" type="presParOf" srcId="{5D4CC328-07EB-448F-8CC6-8A65F373279F}" destId="{031BA42F-B7FE-421E-B72B-4532F2DEC2B7}" srcOrd="0" destOrd="0" presId="urn:microsoft.com/office/officeart/2005/8/layout/vList5"/>
    <dgm:cxn modelId="{3AAACE02-6BED-4E52-8B48-AA7B0CA286EA}" type="presParOf" srcId="{EF35301A-6C9A-4FEA-A4D6-7D20838F4461}" destId="{70CB48B4-06F9-4953-ABDF-B185ADEDC6F8}" srcOrd="7" destOrd="0" presId="urn:microsoft.com/office/officeart/2005/8/layout/vList5"/>
    <dgm:cxn modelId="{EC4BE3B8-2199-4F69-A801-D53C65714D61}" type="presParOf" srcId="{EF35301A-6C9A-4FEA-A4D6-7D20838F4461}" destId="{CC616034-CA49-49BD-B8BB-DDED2F31613E}" srcOrd="8" destOrd="0" presId="urn:microsoft.com/office/officeart/2005/8/layout/vList5"/>
    <dgm:cxn modelId="{952D0A30-2F5A-40B3-ABE5-DCFAFD7EC923}" type="presParOf" srcId="{CC616034-CA49-49BD-B8BB-DDED2F31613E}" destId="{430CB6BA-BFBA-4F37-A6B9-92E4C1837954}" srcOrd="0" destOrd="0" presId="urn:microsoft.com/office/officeart/2005/8/layout/vList5"/>
    <dgm:cxn modelId="{4C81B00C-BC3D-411E-9409-A9F7070612AF}" type="presParOf" srcId="{EF35301A-6C9A-4FEA-A4D6-7D20838F4461}" destId="{9BCA8008-E85E-4EAF-A217-26ABAD0E55B4}" srcOrd="9" destOrd="0" presId="urn:microsoft.com/office/officeart/2005/8/layout/vList5"/>
    <dgm:cxn modelId="{42F62762-FFD4-40D7-8E46-7098D9D39CDE}" type="presParOf" srcId="{EF35301A-6C9A-4FEA-A4D6-7D20838F4461}" destId="{27690405-461C-494A-9E65-AF9F8C260BED}" srcOrd="10" destOrd="0" presId="urn:microsoft.com/office/officeart/2005/8/layout/vList5"/>
    <dgm:cxn modelId="{B6233B86-282C-4529-B749-C9780294E50D}" type="presParOf" srcId="{27690405-461C-494A-9E65-AF9F8C260BED}" destId="{00BF1A0E-4BEE-4DFA-8489-3B39540ECA4D}" srcOrd="0" destOrd="0" presId="urn:microsoft.com/office/officeart/2005/8/layout/vList5"/>
    <dgm:cxn modelId="{DAA42462-C2F4-4874-8092-409BFE538D66}" type="presParOf" srcId="{EF35301A-6C9A-4FEA-A4D6-7D20838F4461}" destId="{EA177E77-AD62-4337-A3B5-E085DD3E23E8}" srcOrd="11" destOrd="0" presId="urn:microsoft.com/office/officeart/2005/8/layout/vList5"/>
    <dgm:cxn modelId="{32AA9D62-2B73-4B46-A411-8CF307B86258}" type="presParOf" srcId="{EF35301A-6C9A-4FEA-A4D6-7D20838F4461}" destId="{F8B1EF27-5149-4E8A-B1F9-2FEB170C8C04}" srcOrd="12" destOrd="0" presId="urn:microsoft.com/office/officeart/2005/8/layout/vList5"/>
    <dgm:cxn modelId="{FDAB0970-EC6F-4DB6-9B06-50F211F00C85}" type="presParOf" srcId="{F8B1EF27-5149-4E8A-B1F9-2FEB170C8C04}" destId="{693CFA0C-86D5-4CC9-89D8-803D61217EC3}" srcOrd="0" destOrd="0" presId="urn:microsoft.com/office/officeart/2005/8/layout/vList5"/>
    <dgm:cxn modelId="{BE9AA6C9-44A3-4559-8AFA-E51351EEB797}" type="presParOf" srcId="{EF35301A-6C9A-4FEA-A4D6-7D20838F4461}" destId="{A3548D5B-DEE6-49B9-8FD0-684C3DA8BEFB}" srcOrd="13" destOrd="0" presId="urn:microsoft.com/office/officeart/2005/8/layout/vList5"/>
    <dgm:cxn modelId="{97EC6501-BFC1-4C9E-87A5-C8E72F1BB607}" type="presParOf" srcId="{EF35301A-6C9A-4FEA-A4D6-7D20838F4461}" destId="{E2AF6215-81A7-4E01-8703-26EF13DC1811}" srcOrd="14" destOrd="0" presId="urn:microsoft.com/office/officeart/2005/8/layout/vList5"/>
    <dgm:cxn modelId="{9C8B3983-AA4C-4BC9-9D98-F25CEC04FE8F}" type="presParOf" srcId="{E2AF6215-81A7-4E01-8703-26EF13DC1811}" destId="{BC4148A0-49CA-40F9-9004-F2A276D0ADD6}" srcOrd="0" destOrd="0" presId="urn:microsoft.com/office/officeart/2005/8/layout/vList5"/>
    <dgm:cxn modelId="{81A8F3AB-2102-44D9-8D2B-E308BA08DB4F}" type="presParOf" srcId="{EF35301A-6C9A-4FEA-A4D6-7D20838F4461}" destId="{BBE6952E-3AF2-4CC4-AFF1-7506E9A1149B}" srcOrd="15" destOrd="0" presId="urn:microsoft.com/office/officeart/2005/8/layout/vList5"/>
    <dgm:cxn modelId="{EA2723B0-B4CB-4042-A939-2A93B97D0F22}" type="presParOf" srcId="{EF35301A-6C9A-4FEA-A4D6-7D20838F4461}" destId="{DEAA77B1-FA2D-4CEA-85BA-A83D9D5E345C}" srcOrd="16" destOrd="0" presId="urn:microsoft.com/office/officeart/2005/8/layout/vList5"/>
    <dgm:cxn modelId="{FD3DDCBA-151B-4443-B917-AABBF75010A6}" type="presParOf" srcId="{DEAA77B1-FA2D-4CEA-85BA-A83D9D5E345C}" destId="{CFDDBF8C-8F68-4EA1-8277-D38A07C9523F}" srcOrd="0" destOrd="0" presId="urn:microsoft.com/office/officeart/2005/8/layout/vList5"/>
    <dgm:cxn modelId="{190B62C9-C7E9-4792-B6C8-DCD42D407CF3}" type="presParOf" srcId="{EF35301A-6C9A-4FEA-A4D6-7D20838F4461}" destId="{5F4B968E-6880-4B69-ADD3-4FB84508E065}" srcOrd="17" destOrd="0" presId="urn:microsoft.com/office/officeart/2005/8/layout/vList5"/>
    <dgm:cxn modelId="{BCE83835-4FD3-44CE-9130-057C757F07D6}" type="presParOf" srcId="{EF35301A-6C9A-4FEA-A4D6-7D20838F4461}" destId="{A7243B94-2EC3-41D2-8851-30C848B0D504}" srcOrd="18" destOrd="0" presId="urn:microsoft.com/office/officeart/2005/8/layout/vList5"/>
    <dgm:cxn modelId="{FB5C9207-D599-4EA6-9875-628E207AE74E}" type="presParOf" srcId="{A7243B94-2EC3-41D2-8851-30C848B0D504}" destId="{28118B45-17C4-49C5-9019-C05FDC1C23F7}" srcOrd="0" destOrd="0" presId="urn:microsoft.com/office/officeart/2005/8/layout/vList5"/>
    <dgm:cxn modelId="{6757952C-0838-4A49-A6CE-DD86944C47D5}" type="presParOf" srcId="{EF35301A-6C9A-4FEA-A4D6-7D20838F4461}" destId="{50E0C997-EBC3-40E5-93E2-0678880F9809}" srcOrd="19" destOrd="0" presId="urn:microsoft.com/office/officeart/2005/8/layout/vList5"/>
    <dgm:cxn modelId="{676D7A73-1BF0-4E9A-9572-DB3A47D37C44}" type="presParOf" srcId="{EF35301A-6C9A-4FEA-A4D6-7D20838F4461}" destId="{DCE8D1CF-878D-47D0-AB38-41925222654B}" srcOrd="20" destOrd="0" presId="urn:microsoft.com/office/officeart/2005/8/layout/vList5"/>
    <dgm:cxn modelId="{96F3AADF-1475-416F-8700-F94CABBC7FFE}" type="presParOf" srcId="{DCE8D1CF-878D-47D0-AB38-41925222654B}" destId="{457B4198-6926-4239-87D7-AD7432201FE6}" srcOrd="0" destOrd="0" presId="urn:microsoft.com/office/officeart/2005/8/layout/vList5"/>
    <dgm:cxn modelId="{D1725061-1130-4F76-9E75-FD00333BFD61}" type="presParOf" srcId="{EF35301A-6C9A-4FEA-A4D6-7D20838F4461}" destId="{5F3EAE21-37AC-47DB-AC01-6EB063C1D9B4}" srcOrd="21" destOrd="0" presId="urn:microsoft.com/office/officeart/2005/8/layout/vList5"/>
    <dgm:cxn modelId="{5F2D34F3-E67C-4AB6-B9C5-52B1BD7BA984}" type="presParOf" srcId="{EF35301A-6C9A-4FEA-A4D6-7D20838F4461}" destId="{35E8A1F3-BCE9-4FFC-9DB1-A8FB68AEAE50}" srcOrd="22" destOrd="0" presId="urn:microsoft.com/office/officeart/2005/8/layout/vList5"/>
    <dgm:cxn modelId="{5EF93D01-2C1D-400A-A619-BD8DE8DE4ADF}" type="presParOf" srcId="{35E8A1F3-BCE9-4FFC-9DB1-A8FB68AEAE50}" destId="{3280EAE7-9FC9-4322-AFDC-9B12E0D7DE7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D3755F-72C3-4B63-AA05-3917A4D608F7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kumimoji="1" lang="ja-JP" altLang="en-US"/>
        </a:p>
      </dgm:t>
    </dgm:pt>
    <dgm:pt modelId="{6BEEEAFE-73AA-44F0-9B83-E2D59E974D87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N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9A0AE3C1-301A-434A-BF77-CFC56C485157}" type="parTrans" cxnId="{1E7A71A9-86F9-4663-83C9-E29ED3B3C7B7}">
      <dgm:prSet/>
      <dgm:spPr/>
      <dgm:t>
        <a:bodyPr/>
        <a:lstStyle/>
        <a:p>
          <a:endParaRPr kumimoji="1" lang="ja-JP" altLang="en-US" b="1"/>
        </a:p>
      </dgm:t>
    </dgm:pt>
    <dgm:pt modelId="{102CB761-F776-4F40-9C13-277C51C3327B}" type="sibTrans" cxnId="{1E7A71A9-86F9-4663-83C9-E29ED3B3C7B7}">
      <dgm:prSet/>
      <dgm:spPr/>
      <dgm:t>
        <a:bodyPr/>
        <a:lstStyle/>
        <a:p>
          <a:endParaRPr kumimoji="1" lang="ja-JP" altLang="en-US" b="1"/>
        </a:p>
      </dgm:t>
    </dgm:pt>
    <dgm:pt modelId="{1027EE5C-7769-46D1-8311-50F3558E9758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000" b="1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I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3727CCD1-E8B1-406F-9CF5-9EDC1C8B1F26}" type="parTrans" cxnId="{DE01595B-9D8F-45B1-A474-77BE104DBDD5}">
      <dgm:prSet/>
      <dgm:spPr/>
      <dgm:t>
        <a:bodyPr/>
        <a:lstStyle/>
        <a:p>
          <a:endParaRPr kumimoji="1" lang="ja-JP" altLang="en-US"/>
        </a:p>
      </dgm:t>
    </dgm:pt>
    <dgm:pt modelId="{E0C2BA1A-F62A-4484-9FCE-F2370F25E3A7}" type="sibTrans" cxnId="{DE01595B-9D8F-45B1-A474-77BE104DBDD5}">
      <dgm:prSet/>
      <dgm:spPr/>
      <dgm:t>
        <a:bodyPr/>
        <a:lstStyle/>
        <a:p>
          <a:endParaRPr kumimoji="1" lang="ja-JP" altLang="en-US"/>
        </a:p>
      </dgm:t>
    </dgm:pt>
    <dgm:pt modelId="{D5B0A32D-4B2B-4DB0-AF9B-A970267883F9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C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75B9B1E0-C3CC-461E-9F3E-8389AB57BE19}" type="parTrans" cxnId="{88A011D0-795B-47B8-94A1-6EF155425AED}">
      <dgm:prSet/>
      <dgm:spPr/>
      <dgm:t>
        <a:bodyPr/>
        <a:lstStyle/>
        <a:p>
          <a:endParaRPr kumimoji="1" lang="ja-JP" altLang="en-US"/>
        </a:p>
      </dgm:t>
    </dgm:pt>
    <dgm:pt modelId="{18488E36-9221-4D3A-BC5A-AF3C7F488E24}" type="sibTrans" cxnId="{88A011D0-795B-47B8-94A1-6EF155425AED}">
      <dgm:prSet/>
      <dgm:spPr/>
      <dgm:t>
        <a:bodyPr/>
        <a:lstStyle/>
        <a:p>
          <a:endParaRPr kumimoji="1" lang="ja-JP" altLang="en-US"/>
        </a:p>
      </dgm:t>
    </dgm:pt>
    <dgm:pt modelId="{FD127B84-FFB6-469B-A688-4E5F8EDC4F29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T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BC99A429-F786-473D-8D6B-8F5A036B43F2}" type="parTrans" cxnId="{99BE990E-3061-4AB0-83B8-E0F01BFDB049}">
      <dgm:prSet/>
      <dgm:spPr/>
      <dgm:t>
        <a:bodyPr/>
        <a:lstStyle/>
        <a:p>
          <a:endParaRPr kumimoji="1" lang="ja-JP" altLang="en-US"/>
        </a:p>
      </dgm:t>
    </dgm:pt>
    <dgm:pt modelId="{9F735147-9119-4A85-A831-C242471E8FE1}" type="sibTrans" cxnId="{99BE990E-3061-4AB0-83B8-E0F01BFDB049}">
      <dgm:prSet/>
      <dgm:spPr/>
      <dgm:t>
        <a:bodyPr/>
        <a:lstStyle/>
        <a:p>
          <a:endParaRPr kumimoji="1" lang="ja-JP" altLang="en-US"/>
        </a:p>
      </dgm:t>
    </dgm:pt>
    <dgm:pt modelId="{ADD8D7C2-2E1E-4E25-92E6-C261D7B1B421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J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15513624-1ACD-4C3C-B8C9-96D01BE59D7C}" type="parTrans" cxnId="{63894CFE-C870-49CA-919D-E3005627C60F}">
      <dgm:prSet/>
      <dgm:spPr/>
      <dgm:t>
        <a:bodyPr/>
        <a:lstStyle/>
        <a:p>
          <a:endParaRPr kumimoji="1" lang="ja-JP" altLang="en-US"/>
        </a:p>
      </dgm:t>
    </dgm:pt>
    <dgm:pt modelId="{DE75675D-276A-416E-9EFA-32807C8B5A64}" type="sibTrans" cxnId="{63894CFE-C870-49CA-919D-E3005627C60F}">
      <dgm:prSet/>
      <dgm:spPr/>
      <dgm:t>
        <a:bodyPr/>
        <a:lstStyle/>
        <a:p>
          <a:endParaRPr kumimoji="1" lang="ja-JP" altLang="en-US"/>
        </a:p>
      </dgm:t>
    </dgm:pt>
    <dgm:pt modelId="{ABB5FEC1-1EBC-4F5B-B98F-03F6DDB348BF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9B43B719-B5ED-42DE-BDE1-79B8E09CC2D0}" type="parTrans" cxnId="{E1D78955-AAED-482B-9C9F-ABDE6287EAA1}">
      <dgm:prSet/>
      <dgm:spPr/>
      <dgm:t>
        <a:bodyPr/>
        <a:lstStyle/>
        <a:p>
          <a:endParaRPr kumimoji="1" lang="ja-JP" altLang="en-US"/>
        </a:p>
      </dgm:t>
    </dgm:pt>
    <dgm:pt modelId="{B2C310FB-6162-4594-A0C4-3217F21C285C}" type="sibTrans" cxnId="{E1D78955-AAED-482B-9C9F-ABDE6287EAA1}">
      <dgm:prSet/>
      <dgm:spPr/>
      <dgm:t>
        <a:bodyPr/>
        <a:lstStyle/>
        <a:p>
          <a:endParaRPr kumimoji="1" lang="ja-JP" altLang="en-US"/>
        </a:p>
      </dgm:t>
    </dgm:pt>
    <dgm:pt modelId="{D4BB060E-9803-446B-B41F-BDE8924D2FC7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000" b="1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a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CDF5DC70-B3F8-45E3-8C51-237609A2509C}" type="parTrans" cxnId="{E52F0C18-35EF-4405-A47B-83DF4D8543C7}">
      <dgm:prSet/>
      <dgm:spPr/>
      <dgm:t>
        <a:bodyPr/>
        <a:lstStyle/>
        <a:p>
          <a:endParaRPr kumimoji="1" lang="ja-JP" altLang="en-US"/>
        </a:p>
      </dgm:t>
    </dgm:pt>
    <dgm:pt modelId="{9786FF4E-8F83-4633-83B3-32C0763D64FD}" type="sibTrans" cxnId="{E52F0C18-35EF-4405-A47B-83DF4D8543C7}">
      <dgm:prSet/>
      <dgm:spPr/>
      <dgm:t>
        <a:bodyPr/>
        <a:lstStyle/>
        <a:p>
          <a:endParaRPr kumimoji="1" lang="ja-JP" altLang="en-US"/>
        </a:p>
      </dgm:t>
    </dgm:pt>
    <dgm:pt modelId="{41C4129B-DC93-47F5-A72A-AF473B815636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000" b="1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p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D6FFD80D-097C-4407-BF32-7B4EDE198912}" type="parTrans" cxnId="{680F6EE3-3D76-4165-9D79-027906E4F97F}">
      <dgm:prSet/>
      <dgm:spPr/>
      <dgm:t>
        <a:bodyPr/>
        <a:lstStyle/>
        <a:p>
          <a:endParaRPr kumimoji="1" lang="ja-JP" altLang="en-US"/>
        </a:p>
      </dgm:t>
    </dgm:pt>
    <dgm:pt modelId="{2D0FDBFB-2B36-4818-B790-0B16424BEE0A}" type="sibTrans" cxnId="{680F6EE3-3D76-4165-9D79-027906E4F97F}">
      <dgm:prSet/>
      <dgm:spPr/>
      <dgm:t>
        <a:bodyPr/>
        <a:lstStyle/>
        <a:p>
          <a:endParaRPr kumimoji="1" lang="ja-JP" altLang="en-US"/>
        </a:p>
      </dgm:t>
    </dgm:pt>
    <dgm:pt modelId="{A9E9429C-575B-4F19-B199-B89DE677BA8B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a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A1278268-3FC0-4E42-99F6-71DD4FBF3270}" type="parTrans" cxnId="{FF7EDC13-73C2-43FB-8425-698759216BF0}">
      <dgm:prSet/>
      <dgm:spPr/>
      <dgm:t>
        <a:bodyPr/>
        <a:lstStyle/>
        <a:p>
          <a:endParaRPr kumimoji="1" lang="ja-JP" altLang="en-US"/>
        </a:p>
      </dgm:t>
    </dgm:pt>
    <dgm:pt modelId="{10DE1A86-5186-4A8C-9835-D8768F806F7F}" type="sibTrans" cxnId="{FF7EDC13-73C2-43FB-8425-698759216BF0}">
      <dgm:prSet/>
      <dgm:spPr/>
      <dgm:t>
        <a:bodyPr/>
        <a:lstStyle/>
        <a:p>
          <a:endParaRPr kumimoji="1" lang="ja-JP" altLang="en-US"/>
        </a:p>
      </dgm:t>
    </dgm:pt>
    <dgm:pt modelId="{260CB9E4-803D-45E8-B405-18EC6E44F76B}">
      <dgm:prSet custT="1"/>
      <dgm:spPr>
        <a:xfrm>
          <a:off x="205741" y="283"/>
          <a:ext cx="231459" cy="221857"/>
        </a:xfr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horz"/>
        <a:lstStyle/>
        <a:p>
          <a:pPr rtl="0"/>
          <a:r>
            <a:rPr kumimoji="1" lang="en-US" altLang="ja-JP" sz="1000" b="1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n</a:t>
          </a:r>
          <a:endParaRPr kumimoji="1" lang="ja-JP" altLang="en-US" sz="1000" b="1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gm:t>
    </dgm:pt>
    <dgm:pt modelId="{6D7E0EA9-C732-4E9D-96EC-09334A5D20B3}" type="parTrans" cxnId="{4B4ADFBA-9A4B-4942-8812-9CF0B880B94D}">
      <dgm:prSet/>
      <dgm:spPr/>
      <dgm:t>
        <a:bodyPr/>
        <a:lstStyle/>
        <a:p>
          <a:endParaRPr kumimoji="1" lang="ja-JP" altLang="en-US"/>
        </a:p>
      </dgm:t>
    </dgm:pt>
    <dgm:pt modelId="{DAB6AE61-B430-46D8-82F2-39071DA6872B}" type="sibTrans" cxnId="{4B4ADFBA-9A4B-4942-8812-9CF0B880B94D}">
      <dgm:prSet/>
      <dgm:spPr/>
      <dgm:t>
        <a:bodyPr/>
        <a:lstStyle/>
        <a:p>
          <a:endParaRPr kumimoji="1" lang="ja-JP" altLang="en-US"/>
        </a:p>
      </dgm:t>
    </dgm:pt>
    <dgm:pt modelId="{EF35301A-6C9A-4FEA-A4D6-7D20838F4461}" type="pres">
      <dgm:prSet presAssocID="{FED3755F-72C3-4B63-AA05-3917A4D608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D3D93B12-246F-47FF-8F4D-521004D456CF}" type="pres">
      <dgm:prSet presAssocID="{6BEEEAFE-73AA-44F0-9B83-E2D59E974D87}" presName="linNode" presStyleCnt="0"/>
      <dgm:spPr/>
    </dgm:pt>
    <dgm:pt modelId="{5BCFCB15-CD63-40F3-AEFE-468E572CEFA3}" type="pres">
      <dgm:prSet presAssocID="{6BEEEAFE-73AA-44F0-9B83-E2D59E974D87}" presName="parentText" presStyleLbl="node1" presStyleIdx="0" presStyleCnt="1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kumimoji="1" lang="ja-JP" altLang="en-US"/>
        </a:p>
      </dgm:t>
    </dgm:pt>
    <dgm:pt modelId="{A81A01DE-46B3-4D78-8822-CA3A3105AB64}" type="pres">
      <dgm:prSet presAssocID="{102CB761-F776-4F40-9C13-277C51C3327B}" presName="sp" presStyleCnt="0"/>
      <dgm:spPr/>
    </dgm:pt>
    <dgm:pt modelId="{D061CDD3-3A34-4729-B743-DF11010BB644}" type="pres">
      <dgm:prSet presAssocID="{1027EE5C-7769-46D1-8311-50F3558E9758}" presName="linNode" presStyleCnt="0"/>
      <dgm:spPr/>
    </dgm:pt>
    <dgm:pt modelId="{E15408DD-34DF-41C2-95C1-5D3FD6989540}" type="pres">
      <dgm:prSet presAssocID="{1027EE5C-7769-46D1-8311-50F3558E9758}" presName="parentText" presStyleLbl="node1" presStyleIdx="1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326CB4E-49DB-4EA3-AE24-BB9066B7A086}" type="pres">
      <dgm:prSet presAssocID="{E0C2BA1A-F62A-4484-9FCE-F2370F25E3A7}" presName="sp" presStyleCnt="0"/>
      <dgm:spPr/>
    </dgm:pt>
    <dgm:pt modelId="{630679E7-9C1C-455B-A340-C9FA02EE3DF0}" type="pres">
      <dgm:prSet presAssocID="{D5B0A32D-4B2B-4DB0-AF9B-A970267883F9}" presName="linNode" presStyleCnt="0"/>
      <dgm:spPr/>
    </dgm:pt>
    <dgm:pt modelId="{F70295DE-0560-454B-87C9-C9EEC91F63B1}" type="pres">
      <dgm:prSet presAssocID="{D5B0A32D-4B2B-4DB0-AF9B-A970267883F9}" presName="parentText" presStyleLbl="node1" presStyleIdx="2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B6203D75-ED5F-453D-9F38-338AD8DCCD13}" type="pres">
      <dgm:prSet presAssocID="{18488E36-9221-4D3A-BC5A-AF3C7F488E24}" presName="sp" presStyleCnt="0"/>
      <dgm:spPr/>
    </dgm:pt>
    <dgm:pt modelId="{F9D4CD1D-B8B3-4081-9FB4-BC4EFE0151AD}" type="pres">
      <dgm:prSet presAssocID="{FD127B84-FFB6-469B-A688-4E5F8EDC4F29}" presName="linNode" presStyleCnt="0"/>
      <dgm:spPr/>
    </dgm:pt>
    <dgm:pt modelId="{619037BA-97CB-46DD-9465-8A8B2A068AC4}" type="pres">
      <dgm:prSet presAssocID="{FD127B84-FFB6-469B-A688-4E5F8EDC4F29}" presName="parentText" presStyleLbl="node1" presStyleIdx="3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6452F61-889E-4854-85A4-22826C30762D}" type="pres">
      <dgm:prSet presAssocID="{9F735147-9119-4A85-A831-C242471E8FE1}" presName="sp" presStyleCnt="0"/>
      <dgm:spPr/>
    </dgm:pt>
    <dgm:pt modelId="{C4D611A1-BE4B-4508-9F82-87857B792E28}" type="pres">
      <dgm:prSet presAssocID="{ABB5FEC1-1EBC-4F5B-B98F-03F6DDB348BF}" presName="linNode" presStyleCnt="0"/>
      <dgm:spPr/>
    </dgm:pt>
    <dgm:pt modelId="{D143548F-8DD7-4E55-B0AE-E58D4A66567C}" type="pres">
      <dgm:prSet presAssocID="{ABB5FEC1-1EBC-4F5B-B98F-03F6DDB348BF}" presName="parentText" presStyleLbl="node1" presStyleIdx="4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D5A011B9-E8EC-46E6-A3E6-54B55E3326BF}" type="pres">
      <dgm:prSet presAssocID="{B2C310FB-6162-4594-A0C4-3217F21C285C}" presName="sp" presStyleCnt="0"/>
      <dgm:spPr/>
    </dgm:pt>
    <dgm:pt modelId="{EB5710C6-5C05-4261-B77E-DB89B8858324}" type="pres">
      <dgm:prSet presAssocID="{ADD8D7C2-2E1E-4E25-92E6-C261D7B1B421}" presName="linNode" presStyleCnt="0"/>
      <dgm:spPr/>
    </dgm:pt>
    <dgm:pt modelId="{D24E3F29-102C-468D-AF67-68DD7C61D393}" type="pres">
      <dgm:prSet presAssocID="{ADD8D7C2-2E1E-4E25-92E6-C261D7B1B421}" presName="parentText" presStyleLbl="node1" presStyleIdx="5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08EFA7E-64AF-4C99-98EC-5BB05A4BDD38}" type="pres">
      <dgm:prSet presAssocID="{DE75675D-276A-416E-9EFA-32807C8B5A64}" presName="sp" presStyleCnt="0"/>
      <dgm:spPr/>
    </dgm:pt>
    <dgm:pt modelId="{B5F32E4A-3653-4227-8EFC-5DA39371756D}" type="pres">
      <dgm:prSet presAssocID="{D4BB060E-9803-446B-B41F-BDE8924D2FC7}" presName="linNode" presStyleCnt="0"/>
      <dgm:spPr/>
    </dgm:pt>
    <dgm:pt modelId="{57A17F1A-E980-4C29-9F2F-B865B1683FD8}" type="pres">
      <dgm:prSet presAssocID="{D4BB060E-9803-446B-B41F-BDE8924D2FC7}" presName="parentText" presStyleLbl="node1" presStyleIdx="6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7770D7ED-B6AD-4F5B-A999-EBA7ED6676C8}" type="pres">
      <dgm:prSet presAssocID="{9786FF4E-8F83-4633-83B3-32C0763D64FD}" presName="sp" presStyleCnt="0"/>
      <dgm:spPr/>
    </dgm:pt>
    <dgm:pt modelId="{3AE5E875-5CD5-4C1C-AF85-164E088C8EC2}" type="pres">
      <dgm:prSet presAssocID="{41C4129B-DC93-47F5-A72A-AF473B815636}" presName="linNode" presStyleCnt="0"/>
      <dgm:spPr/>
    </dgm:pt>
    <dgm:pt modelId="{0AE00992-6127-4D31-8469-62A7BF887481}" type="pres">
      <dgm:prSet presAssocID="{41C4129B-DC93-47F5-A72A-AF473B815636}" presName="parentText" presStyleLbl="node1" presStyleIdx="7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E050CBB-8E43-4102-8566-2970688714A6}" type="pres">
      <dgm:prSet presAssocID="{2D0FDBFB-2B36-4818-B790-0B16424BEE0A}" presName="sp" presStyleCnt="0"/>
      <dgm:spPr/>
    </dgm:pt>
    <dgm:pt modelId="{8C5EF33A-8335-496D-95D2-9F957688B016}" type="pres">
      <dgm:prSet presAssocID="{A9E9429C-575B-4F19-B199-B89DE677BA8B}" presName="linNode" presStyleCnt="0"/>
      <dgm:spPr/>
    </dgm:pt>
    <dgm:pt modelId="{1E65FE66-C350-4356-9466-A6CC7253CD1B}" type="pres">
      <dgm:prSet presAssocID="{A9E9429C-575B-4F19-B199-B89DE677BA8B}" presName="parentText" presStyleLbl="node1" presStyleIdx="8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A5D856F-6F35-4184-BE29-3955794E751C}" type="pres">
      <dgm:prSet presAssocID="{10DE1A86-5186-4A8C-9835-D8768F806F7F}" presName="sp" presStyleCnt="0"/>
      <dgm:spPr/>
    </dgm:pt>
    <dgm:pt modelId="{3C8BD6F4-8AA0-4EEE-AC86-0AE37467D1F4}" type="pres">
      <dgm:prSet presAssocID="{260CB9E4-803D-45E8-B405-18EC6E44F76B}" presName="linNode" presStyleCnt="0"/>
      <dgm:spPr/>
    </dgm:pt>
    <dgm:pt modelId="{B3D1A6B8-7C86-4EDC-A76D-0AB632AB05EE}" type="pres">
      <dgm:prSet presAssocID="{260CB9E4-803D-45E8-B405-18EC6E44F76B}" presName="parentText" presStyleLbl="node1" presStyleIdx="9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6E5CC0E8-5091-495F-AE27-66444F8755C0}" type="presOf" srcId="{FED3755F-72C3-4B63-AA05-3917A4D608F7}" destId="{EF35301A-6C9A-4FEA-A4D6-7D20838F4461}" srcOrd="0" destOrd="0" presId="urn:microsoft.com/office/officeart/2005/8/layout/vList5"/>
    <dgm:cxn modelId="{99BE990E-3061-4AB0-83B8-E0F01BFDB049}" srcId="{FED3755F-72C3-4B63-AA05-3917A4D608F7}" destId="{FD127B84-FFB6-469B-A688-4E5F8EDC4F29}" srcOrd="3" destOrd="0" parTransId="{BC99A429-F786-473D-8D6B-8F5A036B43F2}" sibTransId="{9F735147-9119-4A85-A831-C242471E8FE1}"/>
    <dgm:cxn modelId="{1E7A71A9-86F9-4663-83C9-E29ED3B3C7B7}" srcId="{FED3755F-72C3-4B63-AA05-3917A4D608F7}" destId="{6BEEEAFE-73AA-44F0-9B83-E2D59E974D87}" srcOrd="0" destOrd="0" parTransId="{9A0AE3C1-301A-434A-BF77-CFC56C485157}" sibTransId="{102CB761-F776-4F40-9C13-277C51C3327B}"/>
    <dgm:cxn modelId="{0CB8172C-466E-4A04-A5D9-9888CA355AA1}" type="presOf" srcId="{6BEEEAFE-73AA-44F0-9B83-E2D59E974D87}" destId="{5BCFCB15-CD63-40F3-AEFE-468E572CEFA3}" srcOrd="0" destOrd="0" presId="urn:microsoft.com/office/officeart/2005/8/layout/vList5"/>
    <dgm:cxn modelId="{82E70CA9-50BA-4763-8700-4048CF7C193B}" type="presOf" srcId="{ABB5FEC1-1EBC-4F5B-B98F-03F6DDB348BF}" destId="{D143548F-8DD7-4E55-B0AE-E58D4A66567C}" srcOrd="0" destOrd="0" presId="urn:microsoft.com/office/officeart/2005/8/layout/vList5"/>
    <dgm:cxn modelId="{DE01595B-9D8F-45B1-A474-77BE104DBDD5}" srcId="{FED3755F-72C3-4B63-AA05-3917A4D608F7}" destId="{1027EE5C-7769-46D1-8311-50F3558E9758}" srcOrd="1" destOrd="0" parTransId="{3727CCD1-E8B1-406F-9CF5-9EDC1C8B1F26}" sibTransId="{E0C2BA1A-F62A-4484-9FCE-F2370F25E3A7}"/>
    <dgm:cxn modelId="{E71515E0-6BBD-488D-A1EF-21576FAB9A64}" type="presOf" srcId="{FD127B84-FFB6-469B-A688-4E5F8EDC4F29}" destId="{619037BA-97CB-46DD-9465-8A8B2A068AC4}" srcOrd="0" destOrd="0" presId="urn:microsoft.com/office/officeart/2005/8/layout/vList5"/>
    <dgm:cxn modelId="{391DC7CC-C36A-4E91-9DC7-23CA005C029E}" type="presOf" srcId="{A9E9429C-575B-4F19-B199-B89DE677BA8B}" destId="{1E65FE66-C350-4356-9466-A6CC7253CD1B}" srcOrd="0" destOrd="0" presId="urn:microsoft.com/office/officeart/2005/8/layout/vList5"/>
    <dgm:cxn modelId="{FF7EDC13-73C2-43FB-8425-698759216BF0}" srcId="{FED3755F-72C3-4B63-AA05-3917A4D608F7}" destId="{A9E9429C-575B-4F19-B199-B89DE677BA8B}" srcOrd="8" destOrd="0" parTransId="{A1278268-3FC0-4E42-99F6-71DD4FBF3270}" sibTransId="{10DE1A86-5186-4A8C-9835-D8768F806F7F}"/>
    <dgm:cxn modelId="{44011970-EDED-4264-9725-EB90483AA4CA}" type="presOf" srcId="{1027EE5C-7769-46D1-8311-50F3558E9758}" destId="{E15408DD-34DF-41C2-95C1-5D3FD6989540}" srcOrd="0" destOrd="0" presId="urn:microsoft.com/office/officeart/2005/8/layout/vList5"/>
    <dgm:cxn modelId="{680F6EE3-3D76-4165-9D79-027906E4F97F}" srcId="{FED3755F-72C3-4B63-AA05-3917A4D608F7}" destId="{41C4129B-DC93-47F5-A72A-AF473B815636}" srcOrd="7" destOrd="0" parTransId="{D6FFD80D-097C-4407-BF32-7B4EDE198912}" sibTransId="{2D0FDBFB-2B36-4818-B790-0B16424BEE0A}"/>
    <dgm:cxn modelId="{DF8A7928-14E0-45EF-8C10-590FB77E8FAC}" type="presOf" srcId="{41C4129B-DC93-47F5-A72A-AF473B815636}" destId="{0AE00992-6127-4D31-8469-62A7BF887481}" srcOrd="0" destOrd="0" presId="urn:microsoft.com/office/officeart/2005/8/layout/vList5"/>
    <dgm:cxn modelId="{63894CFE-C870-49CA-919D-E3005627C60F}" srcId="{FED3755F-72C3-4B63-AA05-3917A4D608F7}" destId="{ADD8D7C2-2E1E-4E25-92E6-C261D7B1B421}" srcOrd="5" destOrd="0" parTransId="{15513624-1ACD-4C3C-B8C9-96D01BE59D7C}" sibTransId="{DE75675D-276A-416E-9EFA-32807C8B5A64}"/>
    <dgm:cxn modelId="{423D32B3-B530-465A-85B8-B17E55ABB9DF}" type="presOf" srcId="{D5B0A32D-4B2B-4DB0-AF9B-A970267883F9}" destId="{F70295DE-0560-454B-87C9-C9EEC91F63B1}" srcOrd="0" destOrd="0" presId="urn:microsoft.com/office/officeart/2005/8/layout/vList5"/>
    <dgm:cxn modelId="{88A011D0-795B-47B8-94A1-6EF155425AED}" srcId="{FED3755F-72C3-4B63-AA05-3917A4D608F7}" destId="{D5B0A32D-4B2B-4DB0-AF9B-A970267883F9}" srcOrd="2" destOrd="0" parTransId="{75B9B1E0-C3CC-461E-9F3E-8389AB57BE19}" sibTransId="{18488E36-9221-4D3A-BC5A-AF3C7F488E24}"/>
    <dgm:cxn modelId="{72C8320D-E15B-4459-980F-12BF662BB968}" type="presOf" srcId="{260CB9E4-803D-45E8-B405-18EC6E44F76B}" destId="{B3D1A6B8-7C86-4EDC-A76D-0AB632AB05EE}" srcOrd="0" destOrd="0" presId="urn:microsoft.com/office/officeart/2005/8/layout/vList5"/>
    <dgm:cxn modelId="{2F2E48D5-39B6-4732-82D2-7CD2C8C46042}" type="presOf" srcId="{D4BB060E-9803-446B-B41F-BDE8924D2FC7}" destId="{57A17F1A-E980-4C29-9F2F-B865B1683FD8}" srcOrd="0" destOrd="0" presId="urn:microsoft.com/office/officeart/2005/8/layout/vList5"/>
    <dgm:cxn modelId="{B43261B8-741A-4F6C-AC5C-B1981E0E0AF8}" type="presOf" srcId="{ADD8D7C2-2E1E-4E25-92E6-C261D7B1B421}" destId="{D24E3F29-102C-468D-AF67-68DD7C61D393}" srcOrd="0" destOrd="0" presId="urn:microsoft.com/office/officeart/2005/8/layout/vList5"/>
    <dgm:cxn modelId="{4B4ADFBA-9A4B-4942-8812-9CF0B880B94D}" srcId="{FED3755F-72C3-4B63-AA05-3917A4D608F7}" destId="{260CB9E4-803D-45E8-B405-18EC6E44F76B}" srcOrd="9" destOrd="0" parTransId="{6D7E0EA9-C732-4E9D-96EC-09334A5D20B3}" sibTransId="{DAB6AE61-B430-46D8-82F2-39071DA6872B}"/>
    <dgm:cxn modelId="{E52F0C18-35EF-4405-A47B-83DF4D8543C7}" srcId="{FED3755F-72C3-4B63-AA05-3917A4D608F7}" destId="{D4BB060E-9803-446B-B41F-BDE8924D2FC7}" srcOrd="6" destOrd="0" parTransId="{CDF5DC70-B3F8-45E3-8C51-237609A2509C}" sibTransId="{9786FF4E-8F83-4633-83B3-32C0763D64FD}"/>
    <dgm:cxn modelId="{E1D78955-AAED-482B-9C9F-ABDE6287EAA1}" srcId="{FED3755F-72C3-4B63-AA05-3917A4D608F7}" destId="{ABB5FEC1-1EBC-4F5B-B98F-03F6DDB348BF}" srcOrd="4" destOrd="0" parTransId="{9B43B719-B5ED-42DE-BDE1-79B8E09CC2D0}" sibTransId="{B2C310FB-6162-4594-A0C4-3217F21C285C}"/>
    <dgm:cxn modelId="{CC79A0AA-ECC9-47F2-9519-9B172E486188}" type="presParOf" srcId="{EF35301A-6C9A-4FEA-A4D6-7D20838F4461}" destId="{D3D93B12-246F-47FF-8F4D-521004D456CF}" srcOrd="0" destOrd="0" presId="urn:microsoft.com/office/officeart/2005/8/layout/vList5"/>
    <dgm:cxn modelId="{23E6D921-A485-4860-A8E6-8FBB527FFDDB}" type="presParOf" srcId="{D3D93B12-246F-47FF-8F4D-521004D456CF}" destId="{5BCFCB15-CD63-40F3-AEFE-468E572CEFA3}" srcOrd="0" destOrd="0" presId="urn:microsoft.com/office/officeart/2005/8/layout/vList5"/>
    <dgm:cxn modelId="{B6237C2C-CBBB-44A1-9709-8AD6F9E3D1CD}" type="presParOf" srcId="{EF35301A-6C9A-4FEA-A4D6-7D20838F4461}" destId="{A81A01DE-46B3-4D78-8822-CA3A3105AB64}" srcOrd="1" destOrd="0" presId="urn:microsoft.com/office/officeart/2005/8/layout/vList5"/>
    <dgm:cxn modelId="{20B92ACB-8128-4B5E-8013-DEA3323725B0}" type="presParOf" srcId="{EF35301A-6C9A-4FEA-A4D6-7D20838F4461}" destId="{D061CDD3-3A34-4729-B743-DF11010BB644}" srcOrd="2" destOrd="0" presId="urn:microsoft.com/office/officeart/2005/8/layout/vList5"/>
    <dgm:cxn modelId="{038D0EE6-8B1B-4A69-B9B6-19D025FAD3DB}" type="presParOf" srcId="{D061CDD3-3A34-4729-B743-DF11010BB644}" destId="{E15408DD-34DF-41C2-95C1-5D3FD6989540}" srcOrd="0" destOrd="0" presId="urn:microsoft.com/office/officeart/2005/8/layout/vList5"/>
    <dgm:cxn modelId="{5CC466DC-3622-405D-AFDF-D0EEFA9825C4}" type="presParOf" srcId="{EF35301A-6C9A-4FEA-A4D6-7D20838F4461}" destId="{4326CB4E-49DB-4EA3-AE24-BB9066B7A086}" srcOrd="3" destOrd="0" presId="urn:microsoft.com/office/officeart/2005/8/layout/vList5"/>
    <dgm:cxn modelId="{14D5F998-6887-4E78-A9CD-2516C94D6E47}" type="presParOf" srcId="{EF35301A-6C9A-4FEA-A4D6-7D20838F4461}" destId="{630679E7-9C1C-455B-A340-C9FA02EE3DF0}" srcOrd="4" destOrd="0" presId="urn:microsoft.com/office/officeart/2005/8/layout/vList5"/>
    <dgm:cxn modelId="{567877C0-CCBB-4184-BBA8-DF27F6ED9569}" type="presParOf" srcId="{630679E7-9C1C-455B-A340-C9FA02EE3DF0}" destId="{F70295DE-0560-454B-87C9-C9EEC91F63B1}" srcOrd="0" destOrd="0" presId="urn:microsoft.com/office/officeart/2005/8/layout/vList5"/>
    <dgm:cxn modelId="{4D8ACFFB-0E95-49DE-9B99-FD9AD8107A18}" type="presParOf" srcId="{EF35301A-6C9A-4FEA-A4D6-7D20838F4461}" destId="{B6203D75-ED5F-453D-9F38-338AD8DCCD13}" srcOrd="5" destOrd="0" presId="urn:microsoft.com/office/officeart/2005/8/layout/vList5"/>
    <dgm:cxn modelId="{9932B18E-03DF-43D6-B961-52CC73082F24}" type="presParOf" srcId="{EF35301A-6C9A-4FEA-A4D6-7D20838F4461}" destId="{F9D4CD1D-B8B3-4081-9FB4-BC4EFE0151AD}" srcOrd="6" destOrd="0" presId="urn:microsoft.com/office/officeart/2005/8/layout/vList5"/>
    <dgm:cxn modelId="{7972FEA1-05C2-45D0-AAF4-1354AF4E209D}" type="presParOf" srcId="{F9D4CD1D-B8B3-4081-9FB4-BC4EFE0151AD}" destId="{619037BA-97CB-46DD-9465-8A8B2A068AC4}" srcOrd="0" destOrd="0" presId="urn:microsoft.com/office/officeart/2005/8/layout/vList5"/>
    <dgm:cxn modelId="{A89F8A43-9FC7-4DC7-A89B-CB9AA8BC2B97}" type="presParOf" srcId="{EF35301A-6C9A-4FEA-A4D6-7D20838F4461}" destId="{16452F61-889E-4854-85A4-22826C30762D}" srcOrd="7" destOrd="0" presId="urn:microsoft.com/office/officeart/2005/8/layout/vList5"/>
    <dgm:cxn modelId="{02C09DB2-2D6A-4435-A6AA-7BF5293B2F39}" type="presParOf" srcId="{EF35301A-6C9A-4FEA-A4D6-7D20838F4461}" destId="{C4D611A1-BE4B-4508-9F82-87857B792E28}" srcOrd="8" destOrd="0" presId="urn:microsoft.com/office/officeart/2005/8/layout/vList5"/>
    <dgm:cxn modelId="{3755A9E1-0E96-44CF-9328-95B04C9A2F47}" type="presParOf" srcId="{C4D611A1-BE4B-4508-9F82-87857B792E28}" destId="{D143548F-8DD7-4E55-B0AE-E58D4A66567C}" srcOrd="0" destOrd="0" presId="urn:microsoft.com/office/officeart/2005/8/layout/vList5"/>
    <dgm:cxn modelId="{9290EA62-51E2-4A88-BAA3-84F6152DD8D2}" type="presParOf" srcId="{EF35301A-6C9A-4FEA-A4D6-7D20838F4461}" destId="{D5A011B9-E8EC-46E6-A3E6-54B55E3326BF}" srcOrd="9" destOrd="0" presId="urn:microsoft.com/office/officeart/2005/8/layout/vList5"/>
    <dgm:cxn modelId="{18C02895-B6D2-4B02-8B9F-E0BE666A17B3}" type="presParOf" srcId="{EF35301A-6C9A-4FEA-A4D6-7D20838F4461}" destId="{EB5710C6-5C05-4261-B77E-DB89B8858324}" srcOrd="10" destOrd="0" presId="urn:microsoft.com/office/officeart/2005/8/layout/vList5"/>
    <dgm:cxn modelId="{C208D443-BF1D-4199-8285-7599AAEF994F}" type="presParOf" srcId="{EB5710C6-5C05-4261-B77E-DB89B8858324}" destId="{D24E3F29-102C-468D-AF67-68DD7C61D393}" srcOrd="0" destOrd="0" presId="urn:microsoft.com/office/officeart/2005/8/layout/vList5"/>
    <dgm:cxn modelId="{959CA236-F14E-4A13-BEFB-C842A98140CE}" type="presParOf" srcId="{EF35301A-6C9A-4FEA-A4D6-7D20838F4461}" destId="{A08EFA7E-64AF-4C99-98EC-5BB05A4BDD38}" srcOrd="11" destOrd="0" presId="urn:microsoft.com/office/officeart/2005/8/layout/vList5"/>
    <dgm:cxn modelId="{6321081A-5D25-4F92-AA26-EBC55498A889}" type="presParOf" srcId="{EF35301A-6C9A-4FEA-A4D6-7D20838F4461}" destId="{B5F32E4A-3653-4227-8EFC-5DA39371756D}" srcOrd="12" destOrd="0" presId="urn:microsoft.com/office/officeart/2005/8/layout/vList5"/>
    <dgm:cxn modelId="{B9A8D72D-0D71-438A-BA4A-C75218E18118}" type="presParOf" srcId="{B5F32E4A-3653-4227-8EFC-5DA39371756D}" destId="{57A17F1A-E980-4C29-9F2F-B865B1683FD8}" srcOrd="0" destOrd="0" presId="urn:microsoft.com/office/officeart/2005/8/layout/vList5"/>
    <dgm:cxn modelId="{9B1E9B62-DAA6-4B9B-9DF2-F86D6881E69B}" type="presParOf" srcId="{EF35301A-6C9A-4FEA-A4D6-7D20838F4461}" destId="{7770D7ED-B6AD-4F5B-A999-EBA7ED6676C8}" srcOrd="13" destOrd="0" presId="urn:microsoft.com/office/officeart/2005/8/layout/vList5"/>
    <dgm:cxn modelId="{EF69E59C-D7B9-48D0-B912-765861D32184}" type="presParOf" srcId="{EF35301A-6C9A-4FEA-A4D6-7D20838F4461}" destId="{3AE5E875-5CD5-4C1C-AF85-164E088C8EC2}" srcOrd="14" destOrd="0" presId="urn:microsoft.com/office/officeart/2005/8/layout/vList5"/>
    <dgm:cxn modelId="{F26F56AF-8090-42C2-B174-C3F5DECD8A8B}" type="presParOf" srcId="{3AE5E875-5CD5-4C1C-AF85-164E088C8EC2}" destId="{0AE00992-6127-4D31-8469-62A7BF887481}" srcOrd="0" destOrd="0" presId="urn:microsoft.com/office/officeart/2005/8/layout/vList5"/>
    <dgm:cxn modelId="{45217D3E-A9FC-4BEE-AD85-8DFD872F4B12}" type="presParOf" srcId="{EF35301A-6C9A-4FEA-A4D6-7D20838F4461}" destId="{AE050CBB-8E43-4102-8566-2970688714A6}" srcOrd="15" destOrd="0" presId="urn:microsoft.com/office/officeart/2005/8/layout/vList5"/>
    <dgm:cxn modelId="{D70CF686-6ED7-48E2-A73F-600A5BB86A63}" type="presParOf" srcId="{EF35301A-6C9A-4FEA-A4D6-7D20838F4461}" destId="{8C5EF33A-8335-496D-95D2-9F957688B016}" srcOrd="16" destOrd="0" presId="urn:microsoft.com/office/officeart/2005/8/layout/vList5"/>
    <dgm:cxn modelId="{0E59DBEC-66E5-4325-8AD0-0E823B82306D}" type="presParOf" srcId="{8C5EF33A-8335-496D-95D2-9F957688B016}" destId="{1E65FE66-C350-4356-9466-A6CC7253CD1B}" srcOrd="0" destOrd="0" presId="urn:microsoft.com/office/officeart/2005/8/layout/vList5"/>
    <dgm:cxn modelId="{5055B23F-C837-4ED4-9E0C-F7E5277F7AB9}" type="presParOf" srcId="{EF35301A-6C9A-4FEA-A4D6-7D20838F4461}" destId="{EA5D856F-6F35-4184-BE29-3955794E751C}" srcOrd="17" destOrd="0" presId="urn:microsoft.com/office/officeart/2005/8/layout/vList5"/>
    <dgm:cxn modelId="{941F87C1-1D09-4277-8710-C3B8CEA48969}" type="presParOf" srcId="{EF35301A-6C9A-4FEA-A4D6-7D20838F4461}" destId="{3C8BD6F4-8AA0-4EEE-AC86-0AE37467D1F4}" srcOrd="18" destOrd="0" presId="urn:microsoft.com/office/officeart/2005/8/layout/vList5"/>
    <dgm:cxn modelId="{AAC3B211-4DFD-499A-92CF-57FC51E9B08C}" type="presParOf" srcId="{3C8BD6F4-8AA0-4EEE-AC86-0AE37467D1F4}" destId="{B3D1A6B8-7C86-4EDC-A76D-0AB632AB05E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587455A-2559-4DA3-BAEF-F44CBE95A0A0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B7832F0F-1212-46C4-8578-30FF5A0B81C9}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Outline</a:t>
          </a:r>
          <a:endParaRPr lang="ja-JP" altLang="en-US"/>
        </a:p>
      </dgm:t>
    </dgm:pt>
    <dgm:pt modelId="{B31294F5-70E7-408A-882C-A87741204E85}" type="par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74665821-E8B6-4C53-A437-F113C53E28C1}" type="sib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68B8E327-0196-425C-8BD3-A3732F836696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Introduction</a:t>
          </a:r>
          <a:endParaRPr kumimoji="1" lang="ja-JP" altLang="en-US"/>
        </a:p>
      </dgm:t>
    </dgm:pt>
    <dgm:pt modelId="{980850B7-2285-4B1B-879A-5206F117D7F8}" type="sib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035FE23B-6188-4665-8500-E6D81AFAA0A3}" type="par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515306F0-6524-4298-907D-F0658908FB1A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Language Grid</a:t>
          </a:r>
          <a:endParaRPr kumimoji="1" lang="ja-JP" altLang="en-US"/>
        </a:p>
      </dgm:t>
    </dgm:pt>
    <dgm:pt modelId="{AA2EAA5B-BFE4-4D9C-B2F0-43D00D30D087}" type="par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0FA0E11E-56B5-4E84-B69F-00F02497E45C}" type="sib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D61DC4AB-986F-4A1A-96E3-27F0D9CCFCA7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Workflow</a:t>
          </a:r>
          <a:endParaRPr kumimoji="1" lang="ja-JP" altLang="en-US"/>
        </a:p>
      </dgm:t>
    </dgm:pt>
    <dgm:pt modelId="{CB0075AD-FEEE-4E63-80A7-E0027B67213E}" type="par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4D559872-F9FA-4FF5-B55E-A2ADF9A9FA25}" type="sib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98FDAE4B-F64E-47E1-A1CA-FDFF3B6D6A35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Heart of Gold</a:t>
          </a:r>
          <a:endParaRPr kumimoji="1" lang="ja-JP" altLang="en-US"/>
        </a:p>
      </dgm:t>
    </dgm:pt>
    <dgm:pt modelId="{495CF92F-C609-49B8-9134-5AD5F61AF9FC}" type="par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85460E83-589A-47F1-B54C-CE99E9054FD6}" type="sib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22F51C9B-D1AF-442E-B5C0-91098DD9FEA3}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Processing Flow</a:t>
          </a:r>
          <a:endParaRPr lang="ja-JP" altLang="en-US"/>
        </a:p>
      </dgm:t>
    </dgm:pt>
    <dgm:pt modelId="{159D7C1B-7A9B-42E8-B125-5AB9E1DDAE3C}" type="par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2FF81F60-550F-4788-8DE4-67703015638B}" type="sib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33BBF48F-91A3-4A78-901D-4D4494A8E468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Combination</a:t>
          </a:r>
          <a:endParaRPr kumimoji="1" lang="ja-JP" altLang="en-US"/>
        </a:p>
      </dgm:t>
    </dgm:pt>
    <dgm:pt modelId="{AE86F0D0-BD6D-481B-BE96-41CFEC182B19}" type="sib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DDE91618-2FC1-477A-82D0-77076AA1B32A}" type="parTrans" cxnId="{B915A225-7E1A-479C-9D70-85B9E8AB03ED}">
      <dgm:prSet/>
      <dgm:spPr/>
      <dgm:t>
        <a:bodyPr/>
        <a:lstStyle/>
        <a:p>
          <a:endParaRPr kumimoji="1" lang="ja-JP" altLang="en-US"/>
        </a:p>
      </dgm:t>
    </dgm:pt>
    <dgm:pt modelId="{32C6FF6B-B74B-463A-8DF9-76F91C492B50}" type="asst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Pipelining </a:t>
          </a:r>
        </a:p>
        <a:p>
          <a:r>
            <a:rPr lang="en-US" altLang="ja-JP" dirty="0" smtClean="0"/>
            <a:t>Support Service</a:t>
          </a:r>
          <a:endParaRPr kumimoji="1" lang="ja-JP" altLang="en-US"/>
        </a:p>
      </dgm:t>
    </dgm:pt>
    <dgm:pt modelId="{BBF48F24-BD1D-4779-B144-659FF2F68CA5}" type="par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D479504D-F62F-4A8B-A39F-A3FD3896C4EB}" type="sibTrans" cxnId="{FE2B92B5-D444-4BD7-9DA3-22C779A71CDF}">
      <dgm:prSet/>
      <dgm:spPr/>
      <dgm:t>
        <a:bodyPr/>
        <a:lstStyle/>
        <a:p>
          <a:endParaRPr kumimoji="1" lang="ja-JP" altLang="en-US"/>
        </a:p>
      </dgm:t>
    </dgm:pt>
    <dgm:pt modelId="{FC7AB080-88F2-45D7-B6DC-13CC1E1453EB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Conclusion</a:t>
          </a:r>
          <a:endParaRPr kumimoji="1" lang="ja-JP" altLang="en-US"/>
        </a:p>
      </dgm:t>
    </dgm:pt>
    <dgm:pt modelId="{9C2E7E6D-CC84-4D8E-A3E5-DD357CBF9CC7}" type="par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B7713A72-D652-43E2-8858-B73D4364FB97}" type="sibTrans" cxnId="{9ECCDE5A-E794-47CA-9296-E886A26D8903}">
      <dgm:prSet/>
      <dgm:spPr/>
      <dgm:t>
        <a:bodyPr/>
        <a:lstStyle/>
        <a:p>
          <a:endParaRPr kumimoji="1" lang="ja-JP" altLang="en-US"/>
        </a:p>
      </dgm:t>
    </dgm:pt>
    <dgm:pt modelId="{5E444B60-14DA-4D3C-9C19-67177602A620}" type="pres">
      <dgm:prSet presAssocID="{0587455A-2559-4DA3-BAEF-F44CBE95A0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kumimoji="1" lang="ja-JP" altLang="en-US"/>
        </a:p>
      </dgm:t>
    </dgm:pt>
    <dgm:pt modelId="{17B89CAF-568F-4FD9-9BA7-09176DB41510}" type="pres">
      <dgm:prSet presAssocID="{B7832F0F-1212-46C4-8578-30FF5A0B81C9}" presName="hierRoot1" presStyleCnt="0">
        <dgm:presLayoutVars>
          <dgm:hierBranch val="init"/>
        </dgm:presLayoutVars>
      </dgm:prSet>
      <dgm:spPr/>
      <dgm:t>
        <a:bodyPr/>
        <a:lstStyle/>
        <a:p>
          <a:endParaRPr kumimoji="1" lang="ja-JP" altLang="en-US"/>
        </a:p>
      </dgm:t>
    </dgm:pt>
    <dgm:pt modelId="{4D3B680E-B692-45DD-BFAC-1FD332EB2A10}" type="pres">
      <dgm:prSet presAssocID="{B7832F0F-1212-46C4-8578-30FF5A0B81C9}" presName="rootComposite1" presStyleCnt="0"/>
      <dgm:spPr/>
      <dgm:t>
        <a:bodyPr/>
        <a:lstStyle/>
        <a:p>
          <a:endParaRPr kumimoji="1" lang="ja-JP" altLang="en-US"/>
        </a:p>
      </dgm:t>
    </dgm:pt>
    <dgm:pt modelId="{47957FC1-22AA-46CF-A066-94E43A85321E}" type="pres">
      <dgm:prSet presAssocID="{B7832F0F-1212-46C4-8578-30FF5A0B81C9}" presName="rootText1" presStyleLbl="node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kumimoji="1" lang="ja-JP" altLang="en-US"/>
        </a:p>
      </dgm:t>
    </dgm:pt>
    <dgm:pt modelId="{9DD65E5A-FDA6-4AB1-A4BF-FD655E3ADBCD}" type="pres">
      <dgm:prSet presAssocID="{B7832F0F-1212-46C4-8578-30FF5A0B81C9}" presName="rootConnector1" presStyleLbl="node1" presStyleIdx="0" presStyleCnt="0"/>
      <dgm:spPr/>
      <dgm:t>
        <a:bodyPr/>
        <a:lstStyle/>
        <a:p>
          <a:endParaRPr kumimoji="1" lang="ja-JP" altLang="en-US"/>
        </a:p>
      </dgm:t>
    </dgm:pt>
    <dgm:pt modelId="{71F7808C-767E-44F4-8C79-8BA5A3A2B3BB}" type="pres">
      <dgm:prSet presAssocID="{B7832F0F-1212-46C4-8578-30FF5A0B81C9}" presName="hierChild2" presStyleCnt="0"/>
      <dgm:spPr/>
      <dgm:t>
        <a:bodyPr/>
        <a:lstStyle/>
        <a:p>
          <a:endParaRPr kumimoji="1" lang="ja-JP" altLang="en-US"/>
        </a:p>
      </dgm:t>
    </dgm:pt>
    <dgm:pt modelId="{F875F322-DF9A-4B8E-A3C7-8B7150A59D4C}" type="pres">
      <dgm:prSet presAssocID="{B7832F0F-1212-46C4-8578-30FF5A0B81C9}" presName="hierChild3" presStyleCnt="0"/>
      <dgm:spPr/>
      <dgm:t>
        <a:bodyPr/>
        <a:lstStyle/>
        <a:p>
          <a:endParaRPr kumimoji="1" lang="ja-JP" altLang="en-US"/>
        </a:p>
      </dgm:t>
    </dgm:pt>
    <dgm:pt modelId="{1306FF0C-D636-4235-8A84-4637BFFFE580}" type="pres">
      <dgm:prSet presAssocID="{035FE23B-6188-4665-8500-E6D81AFAA0A3}" presName="Name111" presStyleLbl="parChTrans1D2" presStyleIdx="0" presStyleCnt="6"/>
      <dgm:spPr/>
      <dgm:t>
        <a:bodyPr/>
        <a:lstStyle/>
        <a:p>
          <a:endParaRPr kumimoji="1" lang="ja-JP" altLang="en-US"/>
        </a:p>
      </dgm:t>
    </dgm:pt>
    <dgm:pt modelId="{5CC51D4F-DF7F-44E2-913E-FEE16ADC3950}" type="pres">
      <dgm:prSet presAssocID="{68B8E327-0196-425C-8BD3-A3732F836696}" presName="hierRoot3" presStyleCnt="0">
        <dgm:presLayoutVars>
          <dgm:hierBranch val="init"/>
        </dgm:presLayoutVars>
      </dgm:prSet>
      <dgm:spPr/>
    </dgm:pt>
    <dgm:pt modelId="{E8434D44-133B-4F82-8A56-389F0109905A}" type="pres">
      <dgm:prSet presAssocID="{68B8E327-0196-425C-8BD3-A3732F836696}" presName="rootComposite3" presStyleCnt="0"/>
      <dgm:spPr/>
    </dgm:pt>
    <dgm:pt modelId="{B17959DA-DF80-438C-8076-88C50587E8CC}" type="pres">
      <dgm:prSet presAssocID="{68B8E327-0196-425C-8BD3-A3732F836696}" presName="rootText3" presStyleLbl="asst1" presStyleIdx="0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C1919A9-0CDE-4667-81A8-7E7C0E7C6F86}" type="pres">
      <dgm:prSet presAssocID="{68B8E327-0196-425C-8BD3-A3732F836696}" presName="rootConnector3" presStyleLbl="asst1" presStyleIdx="0" presStyleCnt="7"/>
      <dgm:spPr/>
      <dgm:t>
        <a:bodyPr/>
        <a:lstStyle/>
        <a:p>
          <a:endParaRPr kumimoji="1" lang="ja-JP" altLang="en-US"/>
        </a:p>
      </dgm:t>
    </dgm:pt>
    <dgm:pt modelId="{A196591A-34FC-4BF8-93F8-1845272ADA97}" type="pres">
      <dgm:prSet presAssocID="{68B8E327-0196-425C-8BD3-A3732F836696}" presName="hierChild6" presStyleCnt="0"/>
      <dgm:spPr/>
    </dgm:pt>
    <dgm:pt modelId="{ECCCDCF5-6837-4923-B2F9-8329BA4FDE7A}" type="pres">
      <dgm:prSet presAssocID="{68B8E327-0196-425C-8BD3-A3732F836696}" presName="hierChild7" presStyleCnt="0"/>
      <dgm:spPr/>
    </dgm:pt>
    <dgm:pt modelId="{0718630F-1EA2-4C6C-9F1D-DB91C84F6589}" type="pres">
      <dgm:prSet presAssocID="{AA2EAA5B-BFE4-4D9C-B2F0-43D00D30D087}" presName="Name111" presStyleLbl="parChTrans1D2" presStyleIdx="1" presStyleCnt="6"/>
      <dgm:spPr/>
      <dgm:t>
        <a:bodyPr/>
        <a:lstStyle/>
        <a:p>
          <a:endParaRPr kumimoji="1" lang="ja-JP" altLang="en-US"/>
        </a:p>
      </dgm:t>
    </dgm:pt>
    <dgm:pt modelId="{E998EACF-1086-40C9-B08F-1B0CFB8FE39B}" type="pres">
      <dgm:prSet presAssocID="{515306F0-6524-4298-907D-F0658908FB1A}" presName="hierRoot3" presStyleCnt="0">
        <dgm:presLayoutVars>
          <dgm:hierBranch val="init"/>
        </dgm:presLayoutVars>
      </dgm:prSet>
      <dgm:spPr/>
    </dgm:pt>
    <dgm:pt modelId="{9B95E428-8F1E-42BB-A899-613EF83AD6E1}" type="pres">
      <dgm:prSet presAssocID="{515306F0-6524-4298-907D-F0658908FB1A}" presName="rootComposite3" presStyleCnt="0"/>
      <dgm:spPr/>
    </dgm:pt>
    <dgm:pt modelId="{E5A80C6E-1F15-45A1-ABB7-6AEFCAECE295}" type="pres">
      <dgm:prSet presAssocID="{515306F0-6524-4298-907D-F0658908FB1A}" presName="rootText3" presStyleLbl="asst1" presStyleIdx="1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AEE80F5-1E60-4D13-9F7B-5BB2E396DFEF}" type="pres">
      <dgm:prSet presAssocID="{515306F0-6524-4298-907D-F0658908FB1A}" presName="rootConnector3" presStyleLbl="asst1" presStyleIdx="1" presStyleCnt="7"/>
      <dgm:spPr/>
      <dgm:t>
        <a:bodyPr/>
        <a:lstStyle/>
        <a:p>
          <a:endParaRPr kumimoji="1" lang="ja-JP" altLang="en-US"/>
        </a:p>
      </dgm:t>
    </dgm:pt>
    <dgm:pt modelId="{51883878-3394-43AF-8C28-106BFA4E90BE}" type="pres">
      <dgm:prSet presAssocID="{515306F0-6524-4298-907D-F0658908FB1A}" presName="hierChild6" presStyleCnt="0"/>
      <dgm:spPr/>
    </dgm:pt>
    <dgm:pt modelId="{8F4B1277-EE4F-4D2E-A07E-BF37670757DF}" type="pres">
      <dgm:prSet presAssocID="{515306F0-6524-4298-907D-F0658908FB1A}" presName="hierChild7" presStyleCnt="0"/>
      <dgm:spPr/>
    </dgm:pt>
    <dgm:pt modelId="{2F90B4EA-9A2C-40A6-A36E-ED7100C31A6C}" type="pres">
      <dgm:prSet presAssocID="{CB0075AD-FEEE-4E63-80A7-E0027B67213E}" presName="Name111" presStyleLbl="parChTrans1D3" presStyleIdx="0" presStyleCnt="2"/>
      <dgm:spPr/>
      <dgm:t>
        <a:bodyPr/>
        <a:lstStyle/>
        <a:p>
          <a:endParaRPr kumimoji="1" lang="ja-JP" altLang="en-US"/>
        </a:p>
      </dgm:t>
    </dgm:pt>
    <dgm:pt modelId="{1D207A82-B7AD-4E37-B003-E9A4B9412819}" type="pres">
      <dgm:prSet presAssocID="{D61DC4AB-986F-4A1A-96E3-27F0D9CCFCA7}" presName="hierRoot3" presStyleCnt="0">
        <dgm:presLayoutVars>
          <dgm:hierBranch val="init"/>
        </dgm:presLayoutVars>
      </dgm:prSet>
      <dgm:spPr/>
    </dgm:pt>
    <dgm:pt modelId="{F0CA46B3-8478-4365-9455-9B7889730840}" type="pres">
      <dgm:prSet presAssocID="{D61DC4AB-986F-4A1A-96E3-27F0D9CCFCA7}" presName="rootComposite3" presStyleCnt="0"/>
      <dgm:spPr/>
    </dgm:pt>
    <dgm:pt modelId="{0A68D4D8-30E9-471D-8848-BB82E1DC6193}" type="pres">
      <dgm:prSet presAssocID="{D61DC4AB-986F-4A1A-96E3-27F0D9CCFCA7}" presName="rootText3" presStyleLbl="asst1" presStyleIdx="2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81F4A2C9-8077-41E3-B855-4D0C2E335C3A}" type="pres">
      <dgm:prSet presAssocID="{D61DC4AB-986F-4A1A-96E3-27F0D9CCFCA7}" presName="rootConnector3" presStyleLbl="asst1" presStyleIdx="2" presStyleCnt="7"/>
      <dgm:spPr/>
      <dgm:t>
        <a:bodyPr/>
        <a:lstStyle/>
        <a:p>
          <a:endParaRPr kumimoji="1" lang="ja-JP" altLang="en-US"/>
        </a:p>
      </dgm:t>
    </dgm:pt>
    <dgm:pt modelId="{5775BF75-C631-47A4-9E99-1A40F707673B}" type="pres">
      <dgm:prSet presAssocID="{D61DC4AB-986F-4A1A-96E3-27F0D9CCFCA7}" presName="hierChild6" presStyleCnt="0"/>
      <dgm:spPr/>
    </dgm:pt>
    <dgm:pt modelId="{8E6FBF15-8B65-4CF9-8F26-B4E44364C0AC}" type="pres">
      <dgm:prSet presAssocID="{D61DC4AB-986F-4A1A-96E3-27F0D9CCFCA7}" presName="hierChild7" presStyleCnt="0"/>
      <dgm:spPr/>
    </dgm:pt>
    <dgm:pt modelId="{14BC8929-B462-4B06-8450-CFD492F4599D}" type="pres">
      <dgm:prSet presAssocID="{495CF92F-C609-49B8-9134-5AD5F61AF9FC}" presName="Name111" presStyleLbl="parChTrans1D2" presStyleIdx="2" presStyleCnt="6"/>
      <dgm:spPr/>
      <dgm:t>
        <a:bodyPr/>
        <a:lstStyle/>
        <a:p>
          <a:endParaRPr kumimoji="1" lang="ja-JP" altLang="en-US"/>
        </a:p>
      </dgm:t>
    </dgm:pt>
    <dgm:pt modelId="{931D9A9F-70C9-43E7-AD20-EC89A6DF73AC}" type="pres">
      <dgm:prSet presAssocID="{98FDAE4B-F64E-47E1-A1CA-FDFF3B6D6A35}" presName="hierRoot3" presStyleCnt="0">
        <dgm:presLayoutVars>
          <dgm:hierBranch val="init"/>
        </dgm:presLayoutVars>
      </dgm:prSet>
      <dgm:spPr/>
    </dgm:pt>
    <dgm:pt modelId="{54290832-7E3F-44F9-B0E1-84222EC60571}" type="pres">
      <dgm:prSet presAssocID="{98FDAE4B-F64E-47E1-A1CA-FDFF3B6D6A35}" presName="rootComposite3" presStyleCnt="0"/>
      <dgm:spPr/>
    </dgm:pt>
    <dgm:pt modelId="{96885E00-80A5-4F48-B9BF-6C4FFFC35957}" type="pres">
      <dgm:prSet presAssocID="{98FDAE4B-F64E-47E1-A1CA-FDFF3B6D6A35}" presName="rootText3" presStyleLbl="asst1" presStyleIdx="3" presStyleCnt="7" custLinFactY="-16998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52A334C3-376C-4C81-9CEF-5DD39C3295BD}" type="pres">
      <dgm:prSet presAssocID="{98FDAE4B-F64E-47E1-A1CA-FDFF3B6D6A35}" presName="rootConnector3" presStyleLbl="asst1" presStyleIdx="3" presStyleCnt="7"/>
      <dgm:spPr/>
      <dgm:t>
        <a:bodyPr/>
        <a:lstStyle/>
        <a:p>
          <a:endParaRPr kumimoji="1" lang="ja-JP" altLang="en-US"/>
        </a:p>
      </dgm:t>
    </dgm:pt>
    <dgm:pt modelId="{5C6A5EB3-C2D4-41D5-946E-680DF494C837}" type="pres">
      <dgm:prSet presAssocID="{98FDAE4B-F64E-47E1-A1CA-FDFF3B6D6A35}" presName="hierChild6" presStyleCnt="0"/>
      <dgm:spPr/>
    </dgm:pt>
    <dgm:pt modelId="{72660847-BBE7-4BB9-B4DE-79F0DFF44FE6}" type="pres">
      <dgm:prSet presAssocID="{159D7C1B-7A9B-42E8-B125-5AB9E1DDAE3C}" presName="Name37" presStyleLbl="parChTrans1D3" presStyleIdx="1" presStyleCnt="2"/>
      <dgm:spPr/>
      <dgm:t>
        <a:bodyPr/>
        <a:lstStyle/>
        <a:p>
          <a:endParaRPr kumimoji="1" lang="ja-JP" altLang="en-US"/>
        </a:p>
      </dgm:t>
    </dgm:pt>
    <dgm:pt modelId="{A60FDE86-CDA5-43EE-96FC-FC5292C026D0}" type="pres">
      <dgm:prSet presAssocID="{22F51C9B-D1AF-442E-B5C0-91098DD9FEA3}" presName="hierRoot2" presStyleCnt="0">
        <dgm:presLayoutVars>
          <dgm:hierBranch val="init"/>
        </dgm:presLayoutVars>
      </dgm:prSet>
      <dgm:spPr/>
    </dgm:pt>
    <dgm:pt modelId="{DD81E498-EC4C-41D8-923E-5AFEA32724E5}" type="pres">
      <dgm:prSet presAssocID="{22F51C9B-D1AF-442E-B5C0-91098DD9FEA3}" presName="rootComposite" presStyleCnt="0"/>
      <dgm:spPr/>
    </dgm:pt>
    <dgm:pt modelId="{36904B1B-D0DB-4868-B06B-82A865548E67}" type="pres">
      <dgm:prSet presAssocID="{22F51C9B-D1AF-442E-B5C0-91098DD9FEA3}" presName="rootText" presStyleLbl="node3" presStyleIdx="0" presStyleCnt="1" custLinFactY="-16998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DA7284D-A415-4CAF-AB16-B2F6E5B45959}" type="pres">
      <dgm:prSet presAssocID="{22F51C9B-D1AF-442E-B5C0-91098DD9FEA3}" presName="rootConnector" presStyleLbl="node3" presStyleIdx="0" presStyleCnt="1"/>
      <dgm:spPr/>
      <dgm:t>
        <a:bodyPr/>
        <a:lstStyle/>
        <a:p>
          <a:endParaRPr kumimoji="1" lang="ja-JP" altLang="en-US"/>
        </a:p>
      </dgm:t>
    </dgm:pt>
    <dgm:pt modelId="{FD0DEAFA-2F69-4AC1-8D69-6B67F426A2F7}" type="pres">
      <dgm:prSet presAssocID="{22F51C9B-D1AF-442E-B5C0-91098DD9FEA3}" presName="hierChild4" presStyleCnt="0"/>
      <dgm:spPr/>
    </dgm:pt>
    <dgm:pt modelId="{937ADFD2-5517-479B-9B15-3FD6A6866BF7}" type="pres">
      <dgm:prSet presAssocID="{22F51C9B-D1AF-442E-B5C0-91098DD9FEA3}" presName="hierChild5" presStyleCnt="0"/>
      <dgm:spPr/>
    </dgm:pt>
    <dgm:pt modelId="{9B0684BE-C492-49D5-8DA2-EBAAD5F54A41}" type="pres">
      <dgm:prSet presAssocID="{98FDAE4B-F64E-47E1-A1CA-FDFF3B6D6A35}" presName="hierChild7" presStyleCnt="0"/>
      <dgm:spPr/>
    </dgm:pt>
    <dgm:pt modelId="{2712F4BB-EA13-4CD3-A9C8-1189E1850565}" type="pres">
      <dgm:prSet presAssocID="{DDE91618-2FC1-477A-82D0-77076AA1B32A}" presName="Name111" presStyleLbl="parChTrans1D2" presStyleIdx="3" presStyleCnt="6"/>
      <dgm:spPr/>
      <dgm:t>
        <a:bodyPr/>
        <a:lstStyle/>
        <a:p>
          <a:endParaRPr kumimoji="1" lang="ja-JP" altLang="en-US"/>
        </a:p>
      </dgm:t>
    </dgm:pt>
    <dgm:pt modelId="{A77163BC-30C4-4127-9611-4D956D7CC2BD}" type="pres">
      <dgm:prSet presAssocID="{33BBF48F-91A3-4A78-901D-4D4494A8E468}" presName="hierRoot3" presStyleCnt="0">
        <dgm:presLayoutVars>
          <dgm:hierBranch val="init"/>
        </dgm:presLayoutVars>
      </dgm:prSet>
      <dgm:spPr/>
    </dgm:pt>
    <dgm:pt modelId="{1EF637A1-9B12-4E54-B9EA-C1210927B8D3}" type="pres">
      <dgm:prSet presAssocID="{33BBF48F-91A3-4A78-901D-4D4494A8E468}" presName="rootComposite3" presStyleCnt="0"/>
      <dgm:spPr/>
    </dgm:pt>
    <dgm:pt modelId="{A4D18F38-AD44-4E1F-9584-3BAF96A3CFD3}" type="pres">
      <dgm:prSet presAssocID="{33BBF48F-91A3-4A78-901D-4D4494A8E468}" presName="rootText3" presStyleLbl="asst1" presStyleIdx="4" presStyleCnt="7" custLinFactY="38558" custLinFactNeighborY="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2383BA18-6E8A-4737-8169-D1DEC3491046}" type="pres">
      <dgm:prSet presAssocID="{33BBF48F-91A3-4A78-901D-4D4494A8E468}" presName="rootConnector3" presStyleLbl="asst1" presStyleIdx="4" presStyleCnt="7"/>
      <dgm:spPr/>
      <dgm:t>
        <a:bodyPr/>
        <a:lstStyle/>
        <a:p>
          <a:endParaRPr kumimoji="1" lang="ja-JP" altLang="en-US"/>
        </a:p>
      </dgm:t>
    </dgm:pt>
    <dgm:pt modelId="{0ED70A09-1242-4157-B84D-34313BDA32F2}" type="pres">
      <dgm:prSet presAssocID="{33BBF48F-91A3-4A78-901D-4D4494A8E468}" presName="hierChild6" presStyleCnt="0"/>
      <dgm:spPr/>
    </dgm:pt>
    <dgm:pt modelId="{6D64665D-66F8-4E86-8AC2-23C87A771641}" type="pres">
      <dgm:prSet presAssocID="{33BBF48F-91A3-4A78-901D-4D4494A8E468}" presName="hierChild7" presStyleCnt="0"/>
      <dgm:spPr/>
    </dgm:pt>
    <dgm:pt modelId="{2A3CD578-7156-4E05-BB62-0472DB1AEDAE}" type="pres">
      <dgm:prSet presAssocID="{BBF48F24-BD1D-4779-B144-659FF2F68CA5}" presName="Name111" presStyleLbl="parChTrans1D2" presStyleIdx="4" presStyleCnt="6"/>
      <dgm:spPr/>
      <dgm:t>
        <a:bodyPr/>
        <a:lstStyle/>
        <a:p>
          <a:endParaRPr kumimoji="1" lang="ja-JP" altLang="en-US"/>
        </a:p>
      </dgm:t>
    </dgm:pt>
    <dgm:pt modelId="{BACC38D4-6B19-4A7F-B352-906ED15132FD}" type="pres">
      <dgm:prSet presAssocID="{32C6FF6B-B74B-463A-8DF9-76F91C492B50}" presName="hierRoot3" presStyleCnt="0">
        <dgm:presLayoutVars>
          <dgm:hierBranch val="init"/>
        </dgm:presLayoutVars>
      </dgm:prSet>
      <dgm:spPr/>
    </dgm:pt>
    <dgm:pt modelId="{FAB86B93-19CF-4BBE-9CB5-BE59ECC86917}" type="pres">
      <dgm:prSet presAssocID="{32C6FF6B-B74B-463A-8DF9-76F91C492B50}" presName="rootComposite3" presStyleCnt="0"/>
      <dgm:spPr/>
    </dgm:pt>
    <dgm:pt modelId="{2D2D06EC-8CF2-4E96-A343-1E85F420945A}" type="pres">
      <dgm:prSet presAssocID="{32C6FF6B-B74B-463A-8DF9-76F91C492B50}" presName="rootText3" presStyleLbl="asst1" presStyleIdx="5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E3236E7E-580F-43E6-B2B2-E85E0A88CAA8}" type="pres">
      <dgm:prSet presAssocID="{32C6FF6B-B74B-463A-8DF9-76F91C492B50}" presName="rootConnector3" presStyleLbl="asst1" presStyleIdx="5" presStyleCnt="7"/>
      <dgm:spPr/>
      <dgm:t>
        <a:bodyPr/>
        <a:lstStyle/>
        <a:p>
          <a:endParaRPr kumimoji="1" lang="ja-JP" altLang="en-US"/>
        </a:p>
      </dgm:t>
    </dgm:pt>
    <dgm:pt modelId="{C90DEC6E-3CC8-4D0F-A3B1-AA2E3597F1F2}" type="pres">
      <dgm:prSet presAssocID="{32C6FF6B-B74B-463A-8DF9-76F91C492B50}" presName="hierChild6" presStyleCnt="0"/>
      <dgm:spPr/>
    </dgm:pt>
    <dgm:pt modelId="{FC9EBEC6-E78D-491E-A7C1-4E431454C211}" type="pres">
      <dgm:prSet presAssocID="{32C6FF6B-B74B-463A-8DF9-76F91C492B50}" presName="hierChild7" presStyleCnt="0"/>
      <dgm:spPr/>
    </dgm:pt>
    <dgm:pt modelId="{B1CAFE26-DD3B-4273-81A6-97AA76927AC6}" type="pres">
      <dgm:prSet presAssocID="{9C2E7E6D-CC84-4D8E-A3E5-DD357CBF9CC7}" presName="Name111" presStyleLbl="parChTrans1D2" presStyleIdx="5" presStyleCnt="6"/>
      <dgm:spPr/>
      <dgm:t>
        <a:bodyPr/>
        <a:lstStyle/>
        <a:p>
          <a:endParaRPr kumimoji="1" lang="ja-JP" altLang="en-US"/>
        </a:p>
      </dgm:t>
    </dgm:pt>
    <dgm:pt modelId="{1A4755C5-B057-4F2F-9050-F70E929EF6DA}" type="pres">
      <dgm:prSet presAssocID="{FC7AB080-88F2-45D7-B6DC-13CC1E1453EB}" presName="hierRoot3" presStyleCnt="0">
        <dgm:presLayoutVars>
          <dgm:hierBranch val="init"/>
        </dgm:presLayoutVars>
      </dgm:prSet>
      <dgm:spPr/>
    </dgm:pt>
    <dgm:pt modelId="{CAC702C5-E071-41C9-9A98-E8909C89A10C}" type="pres">
      <dgm:prSet presAssocID="{FC7AB080-88F2-45D7-B6DC-13CC1E1453EB}" presName="rootComposite3" presStyleCnt="0"/>
      <dgm:spPr/>
    </dgm:pt>
    <dgm:pt modelId="{F7920850-89BD-4469-A119-627DA5BEAE17}" type="pres">
      <dgm:prSet presAssocID="{FC7AB080-88F2-45D7-B6DC-13CC1E1453EB}" presName="rootText3" presStyleLbl="asst1" presStyleIdx="6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B1D80FA5-F05D-4582-B4DE-387B0203D427}" type="pres">
      <dgm:prSet presAssocID="{FC7AB080-88F2-45D7-B6DC-13CC1E1453EB}" presName="rootConnector3" presStyleLbl="asst1" presStyleIdx="6" presStyleCnt="7"/>
      <dgm:spPr/>
      <dgm:t>
        <a:bodyPr/>
        <a:lstStyle/>
        <a:p>
          <a:endParaRPr kumimoji="1" lang="ja-JP" altLang="en-US"/>
        </a:p>
      </dgm:t>
    </dgm:pt>
    <dgm:pt modelId="{07FF691A-F4A6-4D25-B8DE-3D92F3F3CBC5}" type="pres">
      <dgm:prSet presAssocID="{FC7AB080-88F2-45D7-B6DC-13CC1E1453EB}" presName="hierChild6" presStyleCnt="0"/>
      <dgm:spPr/>
    </dgm:pt>
    <dgm:pt modelId="{E63DC517-CDCA-4DE9-A9D8-4AAFFFFB2821}" type="pres">
      <dgm:prSet presAssocID="{FC7AB080-88F2-45D7-B6DC-13CC1E1453EB}" presName="hierChild7" presStyleCnt="0"/>
      <dgm:spPr/>
    </dgm:pt>
  </dgm:ptLst>
  <dgm:cxnLst>
    <dgm:cxn modelId="{FA4B117A-5CD9-42FE-AE3F-7325E99FB551}" type="presOf" srcId="{BBF48F24-BD1D-4779-B144-659FF2F68CA5}" destId="{2A3CD578-7156-4E05-BB62-0472DB1AEDAE}" srcOrd="0" destOrd="0" presId="urn:microsoft.com/office/officeart/2005/8/layout/orgChart1"/>
    <dgm:cxn modelId="{D4710072-CF30-41D7-A861-ECAEBC0E13A4}" srcId="{98FDAE4B-F64E-47E1-A1CA-FDFF3B6D6A35}" destId="{22F51C9B-D1AF-442E-B5C0-91098DD9FEA3}" srcOrd="0" destOrd="0" parTransId="{159D7C1B-7A9B-42E8-B125-5AB9E1DDAE3C}" sibTransId="{2FF81F60-550F-4788-8DE4-67703015638B}"/>
    <dgm:cxn modelId="{7626D18F-B512-43B3-BABE-D9B987053C48}" type="presOf" srcId="{68B8E327-0196-425C-8BD3-A3732F836696}" destId="{B17959DA-DF80-438C-8076-88C50587E8CC}" srcOrd="0" destOrd="0" presId="urn:microsoft.com/office/officeart/2005/8/layout/orgChart1"/>
    <dgm:cxn modelId="{35DAC57C-D923-4D4F-BF9C-DA90C74E08F4}" type="presOf" srcId="{FC7AB080-88F2-45D7-B6DC-13CC1E1453EB}" destId="{F7920850-89BD-4469-A119-627DA5BEAE17}" srcOrd="0" destOrd="0" presId="urn:microsoft.com/office/officeart/2005/8/layout/orgChart1"/>
    <dgm:cxn modelId="{9ECCDE5A-E794-47CA-9296-E886A26D8903}" srcId="{B7832F0F-1212-46C4-8578-30FF5A0B81C9}" destId="{FC7AB080-88F2-45D7-B6DC-13CC1E1453EB}" srcOrd="5" destOrd="0" parTransId="{9C2E7E6D-CC84-4D8E-A3E5-DD357CBF9CC7}" sibTransId="{B7713A72-D652-43E2-8858-B73D4364FB97}"/>
    <dgm:cxn modelId="{88AA6847-350D-4AF6-A8FC-A3E243C1A3E5}" type="presOf" srcId="{B7832F0F-1212-46C4-8578-30FF5A0B81C9}" destId="{47957FC1-22AA-46CF-A066-94E43A85321E}" srcOrd="0" destOrd="0" presId="urn:microsoft.com/office/officeart/2005/8/layout/orgChart1"/>
    <dgm:cxn modelId="{01B0899B-E8A4-43A0-9BD2-991284E7836C}" type="presOf" srcId="{D61DC4AB-986F-4A1A-96E3-27F0D9CCFCA7}" destId="{0A68D4D8-30E9-471D-8848-BB82E1DC6193}" srcOrd="0" destOrd="0" presId="urn:microsoft.com/office/officeart/2005/8/layout/orgChart1"/>
    <dgm:cxn modelId="{3CE8B000-5C6F-43DA-9CC4-8CE34472AB2F}" type="presOf" srcId="{AA2EAA5B-BFE4-4D9C-B2F0-43D00D30D087}" destId="{0718630F-1EA2-4C6C-9F1D-DB91C84F6589}" srcOrd="0" destOrd="0" presId="urn:microsoft.com/office/officeart/2005/8/layout/orgChart1"/>
    <dgm:cxn modelId="{9446CCBA-77D4-46EB-BA27-2DEF73FB0ABD}" type="presOf" srcId="{32C6FF6B-B74B-463A-8DF9-76F91C492B50}" destId="{E3236E7E-580F-43E6-B2B2-E85E0A88CAA8}" srcOrd="1" destOrd="0" presId="urn:microsoft.com/office/officeart/2005/8/layout/orgChart1"/>
    <dgm:cxn modelId="{D43EC5F1-54EB-4340-8A51-B52E24E22829}" srcId="{B7832F0F-1212-46C4-8578-30FF5A0B81C9}" destId="{98FDAE4B-F64E-47E1-A1CA-FDFF3B6D6A35}" srcOrd="2" destOrd="0" parTransId="{495CF92F-C609-49B8-9134-5AD5F61AF9FC}" sibTransId="{85460E83-589A-47F1-B54C-CE99E9054FD6}"/>
    <dgm:cxn modelId="{D35E5CAE-0464-4C71-86E7-F3F624A5CFD8}" type="presOf" srcId="{CB0075AD-FEEE-4E63-80A7-E0027B67213E}" destId="{2F90B4EA-9A2C-40A6-A36E-ED7100C31A6C}" srcOrd="0" destOrd="0" presId="urn:microsoft.com/office/officeart/2005/8/layout/orgChart1"/>
    <dgm:cxn modelId="{FCF020A4-9054-4B50-A14B-F8DC48D4D3C2}" type="presOf" srcId="{22F51C9B-D1AF-442E-B5C0-91098DD9FEA3}" destId="{36904B1B-D0DB-4868-B06B-82A865548E67}" srcOrd="0" destOrd="0" presId="urn:microsoft.com/office/officeart/2005/8/layout/orgChart1"/>
    <dgm:cxn modelId="{1144E74C-090F-4252-B542-5084A8A8ECFB}" type="presOf" srcId="{0587455A-2559-4DA3-BAEF-F44CBE95A0A0}" destId="{5E444B60-14DA-4D3C-9C19-67177602A620}" srcOrd="0" destOrd="0" presId="urn:microsoft.com/office/officeart/2005/8/layout/orgChart1"/>
    <dgm:cxn modelId="{0E922223-FB93-484A-B77F-B5F117BAC222}" type="presOf" srcId="{035FE23B-6188-4665-8500-E6D81AFAA0A3}" destId="{1306FF0C-D636-4235-8A84-4637BFFFE580}" srcOrd="0" destOrd="0" presId="urn:microsoft.com/office/officeart/2005/8/layout/orgChart1"/>
    <dgm:cxn modelId="{BA4F3243-E1C5-47AB-8ABA-22AFDD5D3613}" type="presOf" srcId="{33BBF48F-91A3-4A78-901D-4D4494A8E468}" destId="{2383BA18-6E8A-4737-8169-D1DEC3491046}" srcOrd="1" destOrd="0" presId="urn:microsoft.com/office/officeart/2005/8/layout/orgChart1"/>
    <dgm:cxn modelId="{B915A225-7E1A-479C-9D70-85B9E8AB03ED}" srcId="{B7832F0F-1212-46C4-8578-30FF5A0B81C9}" destId="{33BBF48F-91A3-4A78-901D-4D4494A8E468}" srcOrd="3" destOrd="0" parTransId="{DDE91618-2FC1-477A-82D0-77076AA1B32A}" sibTransId="{AE86F0D0-BD6D-481B-BE96-41CFEC182B19}"/>
    <dgm:cxn modelId="{C154982C-54B1-49D4-B673-1B7410BC76FE}" type="presOf" srcId="{68B8E327-0196-425C-8BD3-A3732F836696}" destId="{DC1919A9-0CDE-4667-81A8-7E7C0E7C6F86}" srcOrd="1" destOrd="0" presId="urn:microsoft.com/office/officeart/2005/8/layout/orgChart1"/>
    <dgm:cxn modelId="{6716F8A2-A6C1-4CFA-8C9D-ACAD499F5C73}" type="presOf" srcId="{98FDAE4B-F64E-47E1-A1CA-FDFF3B6D6A35}" destId="{52A334C3-376C-4C81-9CEF-5DD39C3295BD}" srcOrd="1" destOrd="0" presId="urn:microsoft.com/office/officeart/2005/8/layout/orgChart1"/>
    <dgm:cxn modelId="{2F597BBB-F7A1-4841-B2C8-76F4F315AD8F}" type="presOf" srcId="{32C6FF6B-B74B-463A-8DF9-76F91C492B50}" destId="{2D2D06EC-8CF2-4E96-A343-1E85F420945A}" srcOrd="0" destOrd="0" presId="urn:microsoft.com/office/officeart/2005/8/layout/orgChart1"/>
    <dgm:cxn modelId="{B716F25F-53FA-4487-8E22-7CFCB98AE9AC}" type="presOf" srcId="{98FDAE4B-F64E-47E1-A1CA-FDFF3B6D6A35}" destId="{96885E00-80A5-4F48-B9BF-6C4FFFC35957}" srcOrd="0" destOrd="0" presId="urn:microsoft.com/office/officeart/2005/8/layout/orgChart1"/>
    <dgm:cxn modelId="{B8D12CBE-B07F-4161-9FF2-256D8288ADBC}" type="presOf" srcId="{9C2E7E6D-CC84-4D8E-A3E5-DD357CBF9CC7}" destId="{B1CAFE26-DD3B-4273-81A6-97AA76927AC6}" srcOrd="0" destOrd="0" presId="urn:microsoft.com/office/officeart/2005/8/layout/orgChart1"/>
    <dgm:cxn modelId="{4EDAF162-F649-444D-B6FB-7986184B92DC}" type="presOf" srcId="{515306F0-6524-4298-907D-F0658908FB1A}" destId="{E5A80C6E-1F15-45A1-ABB7-6AEFCAECE295}" srcOrd="0" destOrd="0" presId="urn:microsoft.com/office/officeart/2005/8/layout/orgChart1"/>
    <dgm:cxn modelId="{2630A350-1658-488A-8C9D-86239D152EDB}" type="presOf" srcId="{33BBF48F-91A3-4A78-901D-4D4494A8E468}" destId="{A4D18F38-AD44-4E1F-9584-3BAF96A3CFD3}" srcOrd="0" destOrd="0" presId="urn:microsoft.com/office/officeart/2005/8/layout/orgChart1"/>
    <dgm:cxn modelId="{C19E0C6A-8AE4-4B90-85DE-27270A914DF4}" type="presOf" srcId="{D61DC4AB-986F-4A1A-96E3-27F0D9CCFCA7}" destId="{81F4A2C9-8077-41E3-B855-4D0C2E335C3A}" srcOrd="1" destOrd="0" presId="urn:microsoft.com/office/officeart/2005/8/layout/orgChart1"/>
    <dgm:cxn modelId="{B10705DC-8A7F-45F6-A0E6-B75317CBEE3F}" srcId="{515306F0-6524-4298-907D-F0658908FB1A}" destId="{D61DC4AB-986F-4A1A-96E3-27F0D9CCFCA7}" srcOrd="0" destOrd="0" parTransId="{CB0075AD-FEEE-4E63-80A7-E0027B67213E}" sibTransId="{4D559872-F9FA-4FF5-B55E-A2ADF9A9FA25}"/>
    <dgm:cxn modelId="{7959129F-178F-47E6-8367-32133901D3D0}" type="presOf" srcId="{495CF92F-C609-49B8-9134-5AD5F61AF9FC}" destId="{14BC8929-B462-4B06-8450-CFD492F4599D}" srcOrd="0" destOrd="0" presId="urn:microsoft.com/office/officeart/2005/8/layout/orgChart1"/>
    <dgm:cxn modelId="{F65378D3-D8AC-4686-9BB5-4AB0E1C42C21}" type="presOf" srcId="{DDE91618-2FC1-477A-82D0-77076AA1B32A}" destId="{2712F4BB-EA13-4CD3-A9C8-1189E1850565}" srcOrd="0" destOrd="0" presId="urn:microsoft.com/office/officeart/2005/8/layout/orgChart1"/>
    <dgm:cxn modelId="{5643457E-A2FA-4145-B649-FBD7DFF2EC87}" type="presOf" srcId="{FC7AB080-88F2-45D7-B6DC-13CC1E1453EB}" destId="{B1D80FA5-F05D-4582-B4DE-387B0203D427}" srcOrd="1" destOrd="0" presId="urn:microsoft.com/office/officeart/2005/8/layout/orgChart1"/>
    <dgm:cxn modelId="{C75975B8-2C79-4D42-AE69-0B8C246ABCFE}" type="presOf" srcId="{22F51C9B-D1AF-442E-B5C0-91098DD9FEA3}" destId="{DDA7284D-A415-4CAF-AB16-B2F6E5B45959}" srcOrd="1" destOrd="0" presId="urn:microsoft.com/office/officeart/2005/8/layout/orgChart1"/>
    <dgm:cxn modelId="{63EBF901-5A94-407B-B93B-202FAA4709C1}" type="presOf" srcId="{515306F0-6524-4298-907D-F0658908FB1A}" destId="{DAEE80F5-1E60-4D13-9F7B-5BB2E396DFEF}" srcOrd="1" destOrd="0" presId="urn:microsoft.com/office/officeart/2005/8/layout/orgChart1"/>
    <dgm:cxn modelId="{86C4240E-2143-4690-B7F0-7D7B2592663A}" srcId="{B7832F0F-1212-46C4-8578-30FF5A0B81C9}" destId="{68B8E327-0196-425C-8BD3-A3732F836696}" srcOrd="0" destOrd="0" parTransId="{035FE23B-6188-4665-8500-E6D81AFAA0A3}" sibTransId="{980850B7-2285-4B1B-879A-5206F117D7F8}"/>
    <dgm:cxn modelId="{2B723176-0C76-4356-A8A6-E1275205B414}" srcId="{0587455A-2559-4DA3-BAEF-F44CBE95A0A0}" destId="{B7832F0F-1212-46C4-8578-30FF5A0B81C9}" srcOrd="0" destOrd="0" parTransId="{B31294F5-70E7-408A-882C-A87741204E85}" sibTransId="{74665821-E8B6-4C53-A437-F113C53E28C1}"/>
    <dgm:cxn modelId="{5DC36D6C-90C0-47B8-AD71-21509CA43B5A}" srcId="{B7832F0F-1212-46C4-8578-30FF5A0B81C9}" destId="{515306F0-6524-4298-907D-F0658908FB1A}" srcOrd="1" destOrd="0" parTransId="{AA2EAA5B-BFE4-4D9C-B2F0-43D00D30D087}" sibTransId="{0FA0E11E-56B5-4E84-B69F-00F02497E45C}"/>
    <dgm:cxn modelId="{D514E2D2-37C2-4589-B2DC-C085B7E332ED}" type="presOf" srcId="{159D7C1B-7A9B-42E8-B125-5AB9E1DDAE3C}" destId="{72660847-BBE7-4BB9-B4DE-79F0DFF44FE6}" srcOrd="0" destOrd="0" presId="urn:microsoft.com/office/officeart/2005/8/layout/orgChart1"/>
    <dgm:cxn modelId="{FE2B92B5-D444-4BD7-9DA3-22C779A71CDF}" srcId="{B7832F0F-1212-46C4-8578-30FF5A0B81C9}" destId="{32C6FF6B-B74B-463A-8DF9-76F91C492B50}" srcOrd="4" destOrd="0" parTransId="{BBF48F24-BD1D-4779-B144-659FF2F68CA5}" sibTransId="{D479504D-F62F-4A8B-A39F-A3FD3896C4EB}"/>
    <dgm:cxn modelId="{39F8501D-EB25-4797-A9EA-A4C4B9CFD002}" type="presOf" srcId="{B7832F0F-1212-46C4-8578-30FF5A0B81C9}" destId="{9DD65E5A-FDA6-4AB1-A4BF-FD655E3ADBCD}" srcOrd="1" destOrd="0" presId="urn:microsoft.com/office/officeart/2005/8/layout/orgChart1"/>
    <dgm:cxn modelId="{EA85E659-C873-464F-B6F4-26FE16CC0778}" type="presParOf" srcId="{5E444B60-14DA-4D3C-9C19-67177602A620}" destId="{17B89CAF-568F-4FD9-9BA7-09176DB41510}" srcOrd="0" destOrd="0" presId="urn:microsoft.com/office/officeart/2005/8/layout/orgChart1"/>
    <dgm:cxn modelId="{735CCC50-E237-4100-8694-B8F5DA46EFFF}" type="presParOf" srcId="{17B89CAF-568F-4FD9-9BA7-09176DB41510}" destId="{4D3B680E-B692-45DD-BFAC-1FD332EB2A10}" srcOrd="0" destOrd="0" presId="urn:microsoft.com/office/officeart/2005/8/layout/orgChart1"/>
    <dgm:cxn modelId="{D6C91BC0-CDB0-48F7-AFF6-FE30CD4B6314}" type="presParOf" srcId="{4D3B680E-B692-45DD-BFAC-1FD332EB2A10}" destId="{47957FC1-22AA-46CF-A066-94E43A85321E}" srcOrd="0" destOrd="0" presId="urn:microsoft.com/office/officeart/2005/8/layout/orgChart1"/>
    <dgm:cxn modelId="{64E24F22-0E00-484B-A550-2FF6052AB1F7}" type="presParOf" srcId="{4D3B680E-B692-45DD-BFAC-1FD332EB2A10}" destId="{9DD65E5A-FDA6-4AB1-A4BF-FD655E3ADBCD}" srcOrd="1" destOrd="0" presId="urn:microsoft.com/office/officeart/2005/8/layout/orgChart1"/>
    <dgm:cxn modelId="{89C415BA-1D22-4CED-A1A9-D52365DF3A3F}" type="presParOf" srcId="{17B89CAF-568F-4FD9-9BA7-09176DB41510}" destId="{71F7808C-767E-44F4-8C79-8BA5A3A2B3BB}" srcOrd="1" destOrd="0" presId="urn:microsoft.com/office/officeart/2005/8/layout/orgChart1"/>
    <dgm:cxn modelId="{C9D63120-60B8-4277-BA5A-5A2AFC236828}" type="presParOf" srcId="{17B89CAF-568F-4FD9-9BA7-09176DB41510}" destId="{F875F322-DF9A-4B8E-A3C7-8B7150A59D4C}" srcOrd="2" destOrd="0" presId="urn:microsoft.com/office/officeart/2005/8/layout/orgChart1"/>
    <dgm:cxn modelId="{4293D16C-1157-4492-A1E2-59E9EF504F91}" type="presParOf" srcId="{F875F322-DF9A-4B8E-A3C7-8B7150A59D4C}" destId="{1306FF0C-D636-4235-8A84-4637BFFFE580}" srcOrd="0" destOrd="0" presId="urn:microsoft.com/office/officeart/2005/8/layout/orgChart1"/>
    <dgm:cxn modelId="{BA9D4278-2628-44B9-8439-B3A43EFFB165}" type="presParOf" srcId="{F875F322-DF9A-4B8E-A3C7-8B7150A59D4C}" destId="{5CC51D4F-DF7F-44E2-913E-FEE16ADC3950}" srcOrd="1" destOrd="0" presId="urn:microsoft.com/office/officeart/2005/8/layout/orgChart1"/>
    <dgm:cxn modelId="{1AA8EC41-2EAD-43B5-9E60-8F01918CA4ED}" type="presParOf" srcId="{5CC51D4F-DF7F-44E2-913E-FEE16ADC3950}" destId="{E8434D44-133B-4F82-8A56-389F0109905A}" srcOrd="0" destOrd="0" presId="urn:microsoft.com/office/officeart/2005/8/layout/orgChart1"/>
    <dgm:cxn modelId="{42EF3103-0CA1-41A1-B8B2-727E451B0BD2}" type="presParOf" srcId="{E8434D44-133B-4F82-8A56-389F0109905A}" destId="{B17959DA-DF80-438C-8076-88C50587E8CC}" srcOrd="0" destOrd="0" presId="urn:microsoft.com/office/officeart/2005/8/layout/orgChart1"/>
    <dgm:cxn modelId="{4F3FD5E0-DED3-4CC4-86B5-25A6AD73BD18}" type="presParOf" srcId="{E8434D44-133B-4F82-8A56-389F0109905A}" destId="{DC1919A9-0CDE-4667-81A8-7E7C0E7C6F86}" srcOrd="1" destOrd="0" presId="urn:microsoft.com/office/officeart/2005/8/layout/orgChart1"/>
    <dgm:cxn modelId="{AFECCAB0-A423-4E7E-BE59-A66C6E112246}" type="presParOf" srcId="{5CC51D4F-DF7F-44E2-913E-FEE16ADC3950}" destId="{A196591A-34FC-4BF8-93F8-1845272ADA97}" srcOrd="1" destOrd="0" presId="urn:microsoft.com/office/officeart/2005/8/layout/orgChart1"/>
    <dgm:cxn modelId="{C4AFAA56-CA50-4646-BE50-9A2A5F955B73}" type="presParOf" srcId="{5CC51D4F-DF7F-44E2-913E-FEE16ADC3950}" destId="{ECCCDCF5-6837-4923-B2F9-8329BA4FDE7A}" srcOrd="2" destOrd="0" presId="urn:microsoft.com/office/officeart/2005/8/layout/orgChart1"/>
    <dgm:cxn modelId="{4AF58EA4-448B-4BFF-BB73-994692B1C277}" type="presParOf" srcId="{F875F322-DF9A-4B8E-A3C7-8B7150A59D4C}" destId="{0718630F-1EA2-4C6C-9F1D-DB91C84F6589}" srcOrd="2" destOrd="0" presId="urn:microsoft.com/office/officeart/2005/8/layout/orgChart1"/>
    <dgm:cxn modelId="{14B43178-99D6-47C2-A5DF-B46B866C36F9}" type="presParOf" srcId="{F875F322-DF9A-4B8E-A3C7-8B7150A59D4C}" destId="{E998EACF-1086-40C9-B08F-1B0CFB8FE39B}" srcOrd="3" destOrd="0" presId="urn:microsoft.com/office/officeart/2005/8/layout/orgChart1"/>
    <dgm:cxn modelId="{8E071FF0-6624-4A48-8200-42159BD2F3C1}" type="presParOf" srcId="{E998EACF-1086-40C9-B08F-1B0CFB8FE39B}" destId="{9B95E428-8F1E-42BB-A899-613EF83AD6E1}" srcOrd="0" destOrd="0" presId="urn:microsoft.com/office/officeart/2005/8/layout/orgChart1"/>
    <dgm:cxn modelId="{DBD6632D-7266-4963-AE38-D7B3EB50125A}" type="presParOf" srcId="{9B95E428-8F1E-42BB-A899-613EF83AD6E1}" destId="{E5A80C6E-1F15-45A1-ABB7-6AEFCAECE295}" srcOrd="0" destOrd="0" presId="urn:microsoft.com/office/officeart/2005/8/layout/orgChart1"/>
    <dgm:cxn modelId="{77307A4F-F922-4814-9FB8-FE7EA7E2E2DF}" type="presParOf" srcId="{9B95E428-8F1E-42BB-A899-613EF83AD6E1}" destId="{DAEE80F5-1E60-4D13-9F7B-5BB2E396DFEF}" srcOrd="1" destOrd="0" presId="urn:microsoft.com/office/officeart/2005/8/layout/orgChart1"/>
    <dgm:cxn modelId="{B20C4E10-E6BE-4456-9A66-5E949ECE3D7A}" type="presParOf" srcId="{E998EACF-1086-40C9-B08F-1B0CFB8FE39B}" destId="{51883878-3394-43AF-8C28-106BFA4E90BE}" srcOrd="1" destOrd="0" presId="urn:microsoft.com/office/officeart/2005/8/layout/orgChart1"/>
    <dgm:cxn modelId="{52C98009-873B-4173-AC97-8E3CBD3B6395}" type="presParOf" srcId="{E998EACF-1086-40C9-B08F-1B0CFB8FE39B}" destId="{8F4B1277-EE4F-4D2E-A07E-BF37670757DF}" srcOrd="2" destOrd="0" presId="urn:microsoft.com/office/officeart/2005/8/layout/orgChart1"/>
    <dgm:cxn modelId="{E3A413B7-77D0-47BD-A5FB-783F590DD3C5}" type="presParOf" srcId="{8F4B1277-EE4F-4D2E-A07E-BF37670757DF}" destId="{2F90B4EA-9A2C-40A6-A36E-ED7100C31A6C}" srcOrd="0" destOrd="0" presId="urn:microsoft.com/office/officeart/2005/8/layout/orgChart1"/>
    <dgm:cxn modelId="{714248FC-F3C1-4E96-A4E5-6FA52F914599}" type="presParOf" srcId="{8F4B1277-EE4F-4D2E-A07E-BF37670757DF}" destId="{1D207A82-B7AD-4E37-B003-E9A4B9412819}" srcOrd="1" destOrd="0" presId="urn:microsoft.com/office/officeart/2005/8/layout/orgChart1"/>
    <dgm:cxn modelId="{63813C8B-823C-4956-936C-D60EEC6C68F5}" type="presParOf" srcId="{1D207A82-B7AD-4E37-B003-E9A4B9412819}" destId="{F0CA46B3-8478-4365-9455-9B7889730840}" srcOrd="0" destOrd="0" presId="urn:microsoft.com/office/officeart/2005/8/layout/orgChart1"/>
    <dgm:cxn modelId="{402B9999-E85E-4455-8E6C-53A54F595BC3}" type="presParOf" srcId="{F0CA46B3-8478-4365-9455-9B7889730840}" destId="{0A68D4D8-30E9-471D-8848-BB82E1DC6193}" srcOrd="0" destOrd="0" presId="urn:microsoft.com/office/officeart/2005/8/layout/orgChart1"/>
    <dgm:cxn modelId="{77B9C4CB-F088-44BA-9224-467A67878F36}" type="presParOf" srcId="{F0CA46B3-8478-4365-9455-9B7889730840}" destId="{81F4A2C9-8077-41E3-B855-4D0C2E335C3A}" srcOrd="1" destOrd="0" presId="urn:microsoft.com/office/officeart/2005/8/layout/orgChart1"/>
    <dgm:cxn modelId="{B1C54E9C-786D-4F9A-9B83-B932C2B5B068}" type="presParOf" srcId="{1D207A82-B7AD-4E37-B003-E9A4B9412819}" destId="{5775BF75-C631-47A4-9E99-1A40F707673B}" srcOrd="1" destOrd="0" presId="urn:microsoft.com/office/officeart/2005/8/layout/orgChart1"/>
    <dgm:cxn modelId="{9939A6C6-8F6C-412D-9AB9-F7AC8AB55066}" type="presParOf" srcId="{1D207A82-B7AD-4E37-B003-E9A4B9412819}" destId="{8E6FBF15-8B65-4CF9-8F26-B4E44364C0AC}" srcOrd="2" destOrd="0" presId="urn:microsoft.com/office/officeart/2005/8/layout/orgChart1"/>
    <dgm:cxn modelId="{65DEF5F3-F3EB-4985-B1CE-6552016AA6D5}" type="presParOf" srcId="{F875F322-DF9A-4B8E-A3C7-8B7150A59D4C}" destId="{14BC8929-B462-4B06-8450-CFD492F4599D}" srcOrd="4" destOrd="0" presId="urn:microsoft.com/office/officeart/2005/8/layout/orgChart1"/>
    <dgm:cxn modelId="{09A1CE86-DACE-480F-8E34-55E3FB71AED0}" type="presParOf" srcId="{F875F322-DF9A-4B8E-A3C7-8B7150A59D4C}" destId="{931D9A9F-70C9-43E7-AD20-EC89A6DF73AC}" srcOrd="5" destOrd="0" presId="urn:microsoft.com/office/officeart/2005/8/layout/orgChart1"/>
    <dgm:cxn modelId="{D356E693-1216-4873-89E0-8E7EE792826E}" type="presParOf" srcId="{931D9A9F-70C9-43E7-AD20-EC89A6DF73AC}" destId="{54290832-7E3F-44F9-B0E1-84222EC60571}" srcOrd="0" destOrd="0" presId="urn:microsoft.com/office/officeart/2005/8/layout/orgChart1"/>
    <dgm:cxn modelId="{2D9D2EF8-9D6D-44A0-BA4F-CDC9B69F8759}" type="presParOf" srcId="{54290832-7E3F-44F9-B0E1-84222EC60571}" destId="{96885E00-80A5-4F48-B9BF-6C4FFFC35957}" srcOrd="0" destOrd="0" presId="urn:microsoft.com/office/officeart/2005/8/layout/orgChart1"/>
    <dgm:cxn modelId="{80FAEECB-2B02-405F-83C6-A74CBC48468E}" type="presParOf" srcId="{54290832-7E3F-44F9-B0E1-84222EC60571}" destId="{52A334C3-376C-4C81-9CEF-5DD39C3295BD}" srcOrd="1" destOrd="0" presId="urn:microsoft.com/office/officeart/2005/8/layout/orgChart1"/>
    <dgm:cxn modelId="{E93D8A96-7D88-4413-8B37-7AC12EA0FC7C}" type="presParOf" srcId="{931D9A9F-70C9-43E7-AD20-EC89A6DF73AC}" destId="{5C6A5EB3-C2D4-41D5-946E-680DF494C837}" srcOrd="1" destOrd="0" presId="urn:microsoft.com/office/officeart/2005/8/layout/orgChart1"/>
    <dgm:cxn modelId="{5E8DA296-021F-492A-B38E-6FDE1C99E5D5}" type="presParOf" srcId="{5C6A5EB3-C2D4-41D5-946E-680DF494C837}" destId="{72660847-BBE7-4BB9-B4DE-79F0DFF44FE6}" srcOrd="0" destOrd="0" presId="urn:microsoft.com/office/officeart/2005/8/layout/orgChart1"/>
    <dgm:cxn modelId="{BEF66200-48FC-4098-A555-B10CFB5713E1}" type="presParOf" srcId="{5C6A5EB3-C2D4-41D5-946E-680DF494C837}" destId="{A60FDE86-CDA5-43EE-96FC-FC5292C026D0}" srcOrd="1" destOrd="0" presId="urn:microsoft.com/office/officeart/2005/8/layout/orgChart1"/>
    <dgm:cxn modelId="{CF7551D0-EDCB-4950-AFB6-E3941C6D6083}" type="presParOf" srcId="{A60FDE86-CDA5-43EE-96FC-FC5292C026D0}" destId="{DD81E498-EC4C-41D8-923E-5AFEA32724E5}" srcOrd="0" destOrd="0" presId="urn:microsoft.com/office/officeart/2005/8/layout/orgChart1"/>
    <dgm:cxn modelId="{C133FDDA-1CAF-41C4-9202-3212090F531A}" type="presParOf" srcId="{DD81E498-EC4C-41D8-923E-5AFEA32724E5}" destId="{36904B1B-D0DB-4868-B06B-82A865548E67}" srcOrd="0" destOrd="0" presId="urn:microsoft.com/office/officeart/2005/8/layout/orgChart1"/>
    <dgm:cxn modelId="{589F5530-18E7-412C-B950-84C2CEB15F4C}" type="presParOf" srcId="{DD81E498-EC4C-41D8-923E-5AFEA32724E5}" destId="{DDA7284D-A415-4CAF-AB16-B2F6E5B45959}" srcOrd="1" destOrd="0" presId="urn:microsoft.com/office/officeart/2005/8/layout/orgChart1"/>
    <dgm:cxn modelId="{A065BAD6-83CA-48BD-B206-1A79D394368A}" type="presParOf" srcId="{A60FDE86-CDA5-43EE-96FC-FC5292C026D0}" destId="{FD0DEAFA-2F69-4AC1-8D69-6B67F426A2F7}" srcOrd="1" destOrd="0" presId="urn:microsoft.com/office/officeart/2005/8/layout/orgChart1"/>
    <dgm:cxn modelId="{90AB9652-D40A-44E9-8ECC-3B354A8B785B}" type="presParOf" srcId="{A60FDE86-CDA5-43EE-96FC-FC5292C026D0}" destId="{937ADFD2-5517-479B-9B15-3FD6A6866BF7}" srcOrd="2" destOrd="0" presId="urn:microsoft.com/office/officeart/2005/8/layout/orgChart1"/>
    <dgm:cxn modelId="{EA42AD43-D0A7-4FC0-B305-EE944D2C6C85}" type="presParOf" srcId="{931D9A9F-70C9-43E7-AD20-EC89A6DF73AC}" destId="{9B0684BE-C492-49D5-8DA2-EBAAD5F54A41}" srcOrd="2" destOrd="0" presId="urn:microsoft.com/office/officeart/2005/8/layout/orgChart1"/>
    <dgm:cxn modelId="{44379D87-9535-4FB3-9070-D25D510CC1FD}" type="presParOf" srcId="{F875F322-DF9A-4B8E-A3C7-8B7150A59D4C}" destId="{2712F4BB-EA13-4CD3-A9C8-1189E1850565}" srcOrd="6" destOrd="0" presId="urn:microsoft.com/office/officeart/2005/8/layout/orgChart1"/>
    <dgm:cxn modelId="{35ADF3EC-9E1A-4543-B179-D51D6E951326}" type="presParOf" srcId="{F875F322-DF9A-4B8E-A3C7-8B7150A59D4C}" destId="{A77163BC-30C4-4127-9611-4D956D7CC2BD}" srcOrd="7" destOrd="0" presId="urn:microsoft.com/office/officeart/2005/8/layout/orgChart1"/>
    <dgm:cxn modelId="{6864393E-E4BE-48DC-8F39-2E6EC605317E}" type="presParOf" srcId="{A77163BC-30C4-4127-9611-4D956D7CC2BD}" destId="{1EF637A1-9B12-4E54-B9EA-C1210927B8D3}" srcOrd="0" destOrd="0" presId="urn:microsoft.com/office/officeart/2005/8/layout/orgChart1"/>
    <dgm:cxn modelId="{AF733FE2-689E-4B03-BDCA-6325ACB5A29F}" type="presParOf" srcId="{1EF637A1-9B12-4E54-B9EA-C1210927B8D3}" destId="{A4D18F38-AD44-4E1F-9584-3BAF96A3CFD3}" srcOrd="0" destOrd="0" presId="urn:microsoft.com/office/officeart/2005/8/layout/orgChart1"/>
    <dgm:cxn modelId="{6AF2021B-8655-493F-BCA1-E8769FE6E741}" type="presParOf" srcId="{1EF637A1-9B12-4E54-B9EA-C1210927B8D3}" destId="{2383BA18-6E8A-4737-8169-D1DEC3491046}" srcOrd="1" destOrd="0" presId="urn:microsoft.com/office/officeart/2005/8/layout/orgChart1"/>
    <dgm:cxn modelId="{2889B407-0142-4884-B885-606C2AB07C80}" type="presParOf" srcId="{A77163BC-30C4-4127-9611-4D956D7CC2BD}" destId="{0ED70A09-1242-4157-B84D-34313BDA32F2}" srcOrd="1" destOrd="0" presId="urn:microsoft.com/office/officeart/2005/8/layout/orgChart1"/>
    <dgm:cxn modelId="{AF2C49E3-CE6F-4F5E-80B1-A36785E7E0D3}" type="presParOf" srcId="{A77163BC-30C4-4127-9611-4D956D7CC2BD}" destId="{6D64665D-66F8-4E86-8AC2-23C87A771641}" srcOrd="2" destOrd="0" presId="urn:microsoft.com/office/officeart/2005/8/layout/orgChart1"/>
    <dgm:cxn modelId="{13EB8C47-FD59-4DCB-92FB-B92A49DA62D4}" type="presParOf" srcId="{F875F322-DF9A-4B8E-A3C7-8B7150A59D4C}" destId="{2A3CD578-7156-4E05-BB62-0472DB1AEDAE}" srcOrd="8" destOrd="0" presId="urn:microsoft.com/office/officeart/2005/8/layout/orgChart1"/>
    <dgm:cxn modelId="{6D5D4748-0488-4700-9230-62A596D0E850}" type="presParOf" srcId="{F875F322-DF9A-4B8E-A3C7-8B7150A59D4C}" destId="{BACC38D4-6B19-4A7F-B352-906ED15132FD}" srcOrd="9" destOrd="0" presId="urn:microsoft.com/office/officeart/2005/8/layout/orgChart1"/>
    <dgm:cxn modelId="{75114774-5ED6-45E2-AC22-455CB4E6CB65}" type="presParOf" srcId="{BACC38D4-6B19-4A7F-B352-906ED15132FD}" destId="{FAB86B93-19CF-4BBE-9CB5-BE59ECC86917}" srcOrd="0" destOrd="0" presId="urn:microsoft.com/office/officeart/2005/8/layout/orgChart1"/>
    <dgm:cxn modelId="{F6B8ACC4-40A6-48CB-8145-CF6A12C29435}" type="presParOf" srcId="{FAB86B93-19CF-4BBE-9CB5-BE59ECC86917}" destId="{2D2D06EC-8CF2-4E96-A343-1E85F420945A}" srcOrd="0" destOrd="0" presId="urn:microsoft.com/office/officeart/2005/8/layout/orgChart1"/>
    <dgm:cxn modelId="{6AD6226E-1ED0-4EB1-8421-346A9AC24F6B}" type="presParOf" srcId="{FAB86B93-19CF-4BBE-9CB5-BE59ECC86917}" destId="{E3236E7E-580F-43E6-B2B2-E85E0A88CAA8}" srcOrd="1" destOrd="0" presId="urn:microsoft.com/office/officeart/2005/8/layout/orgChart1"/>
    <dgm:cxn modelId="{A994C186-C75A-4D48-A9C5-ED981AD6EF1A}" type="presParOf" srcId="{BACC38D4-6B19-4A7F-B352-906ED15132FD}" destId="{C90DEC6E-3CC8-4D0F-A3B1-AA2E3597F1F2}" srcOrd="1" destOrd="0" presId="urn:microsoft.com/office/officeart/2005/8/layout/orgChart1"/>
    <dgm:cxn modelId="{55B77888-C79E-4D30-93CB-3416A466075F}" type="presParOf" srcId="{BACC38D4-6B19-4A7F-B352-906ED15132FD}" destId="{FC9EBEC6-E78D-491E-A7C1-4E431454C211}" srcOrd="2" destOrd="0" presId="urn:microsoft.com/office/officeart/2005/8/layout/orgChart1"/>
    <dgm:cxn modelId="{BC7BE29D-6E79-444E-8F91-71DF7001F057}" type="presParOf" srcId="{F875F322-DF9A-4B8E-A3C7-8B7150A59D4C}" destId="{B1CAFE26-DD3B-4273-81A6-97AA76927AC6}" srcOrd="10" destOrd="0" presId="urn:microsoft.com/office/officeart/2005/8/layout/orgChart1"/>
    <dgm:cxn modelId="{4E762A4A-9967-411A-B5FC-57CB96C21273}" type="presParOf" srcId="{F875F322-DF9A-4B8E-A3C7-8B7150A59D4C}" destId="{1A4755C5-B057-4F2F-9050-F70E929EF6DA}" srcOrd="11" destOrd="0" presId="urn:microsoft.com/office/officeart/2005/8/layout/orgChart1"/>
    <dgm:cxn modelId="{17770582-3BEF-41EC-B969-CDD69D9EC21E}" type="presParOf" srcId="{1A4755C5-B057-4F2F-9050-F70E929EF6DA}" destId="{CAC702C5-E071-41C9-9A98-E8909C89A10C}" srcOrd="0" destOrd="0" presId="urn:microsoft.com/office/officeart/2005/8/layout/orgChart1"/>
    <dgm:cxn modelId="{593DAB33-4ACD-49D9-B90F-3C1BACB10B84}" type="presParOf" srcId="{CAC702C5-E071-41C9-9A98-E8909C89A10C}" destId="{F7920850-89BD-4469-A119-627DA5BEAE17}" srcOrd="0" destOrd="0" presId="urn:microsoft.com/office/officeart/2005/8/layout/orgChart1"/>
    <dgm:cxn modelId="{4408B1F1-F28A-4012-9308-64E76F9615E0}" type="presParOf" srcId="{CAC702C5-E071-41C9-9A98-E8909C89A10C}" destId="{B1D80FA5-F05D-4582-B4DE-387B0203D427}" srcOrd="1" destOrd="0" presId="urn:microsoft.com/office/officeart/2005/8/layout/orgChart1"/>
    <dgm:cxn modelId="{4863BDA3-FC3D-4E7D-94EF-29C422BAA602}" type="presParOf" srcId="{1A4755C5-B057-4F2F-9050-F70E929EF6DA}" destId="{07FF691A-F4A6-4D25-B8DE-3D92F3F3CBC5}" srcOrd="1" destOrd="0" presId="urn:microsoft.com/office/officeart/2005/8/layout/orgChart1"/>
    <dgm:cxn modelId="{0012F033-8630-4136-AAE3-C04CB4757128}" type="presParOf" srcId="{1A4755C5-B057-4F2F-9050-F70E929EF6DA}" destId="{E63DC517-CDCA-4DE9-A9D8-4AAFFFFB282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587455A-2559-4DA3-BAEF-F44CBE95A0A0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B7832F0F-1212-46C4-8578-30FF5A0B81C9}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Outline</a:t>
          </a:r>
          <a:endParaRPr lang="ja-JP" altLang="en-US"/>
        </a:p>
      </dgm:t>
    </dgm:pt>
    <dgm:pt modelId="{B31294F5-70E7-408A-882C-A87741204E85}" type="par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74665821-E8B6-4C53-A437-F113C53E28C1}" type="sibTrans" cxnId="{2B723176-0C76-4356-A8A6-E1275205B414}">
      <dgm:prSet/>
      <dgm:spPr/>
      <dgm:t>
        <a:bodyPr/>
        <a:lstStyle/>
        <a:p>
          <a:endParaRPr lang="ja-JP" altLang="en-US"/>
        </a:p>
      </dgm:t>
    </dgm:pt>
    <dgm:pt modelId="{68B8E327-0196-425C-8BD3-A3732F836696}" type="asst">
      <dgm:prSet phldrT="[Text]"/>
      <dgm:spPr>
        <a:xfrm>
          <a:off x="2563721" y="587065"/>
          <a:ext cx="809071" cy="513760"/>
        </a:xfrm>
      </dgm:spPr>
      <dgm:t>
        <a:bodyPr/>
        <a:lstStyle/>
        <a:p>
          <a:r>
            <a:rPr lang="en-US" altLang="ja-JP" dirty="0" smtClean="0"/>
            <a:t>Introduction</a:t>
          </a:r>
          <a:endParaRPr kumimoji="1" lang="ja-JP" altLang="en-US"/>
        </a:p>
      </dgm:t>
    </dgm:pt>
    <dgm:pt modelId="{980850B7-2285-4B1B-879A-5206F117D7F8}" type="sib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035FE23B-6188-4665-8500-E6D81AFAA0A3}" type="parTrans" cxnId="{86C4240E-2143-4690-B7F0-7D7B2592663A}">
      <dgm:prSet/>
      <dgm:spPr/>
      <dgm:t>
        <a:bodyPr/>
        <a:lstStyle/>
        <a:p>
          <a:endParaRPr kumimoji="1" lang="ja-JP" altLang="en-US"/>
        </a:p>
      </dgm:t>
    </dgm:pt>
    <dgm:pt modelId="{515306F0-6524-4298-907D-F0658908FB1A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Language Grid</a:t>
          </a:r>
          <a:endParaRPr kumimoji="1" lang="ja-JP" altLang="en-US"/>
        </a:p>
      </dgm:t>
    </dgm:pt>
    <dgm:pt modelId="{AA2EAA5B-BFE4-4D9C-B2F0-43D00D30D087}" type="par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0FA0E11E-56B5-4E84-B69F-00F02497E45C}" type="sibTrans" cxnId="{5DC36D6C-90C0-47B8-AD71-21509CA43B5A}">
      <dgm:prSet/>
      <dgm:spPr/>
      <dgm:t>
        <a:bodyPr/>
        <a:lstStyle/>
        <a:p>
          <a:endParaRPr kumimoji="1" lang="ja-JP" altLang="en-US"/>
        </a:p>
      </dgm:t>
    </dgm:pt>
    <dgm:pt modelId="{D61DC4AB-986F-4A1A-96E3-27F0D9CCFCA7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Workflow</a:t>
          </a:r>
          <a:endParaRPr kumimoji="1" lang="ja-JP" altLang="en-US"/>
        </a:p>
      </dgm:t>
    </dgm:pt>
    <dgm:pt modelId="{CB0075AD-FEEE-4E63-80A7-E0027B67213E}" type="par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4D559872-F9FA-4FF5-B55E-A2ADF9A9FA25}" type="sibTrans" cxnId="{B10705DC-8A7F-45F6-A0E6-B75317CBEE3F}">
      <dgm:prSet/>
      <dgm:spPr/>
      <dgm:t>
        <a:bodyPr/>
        <a:lstStyle/>
        <a:p>
          <a:endParaRPr kumimoji="1" lang="ja-JP" altLang="en-US"/>
        </a:p>
      </dgm:t>
    </dgm:pt>
    <dgm:pt modelId="{98FDAE4B-F64E-47E1-A1CA-FDFF3B6D6A35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Heart of Gold</a:t>
          </a:r>
          <a:endParaRPr kumimoji="1" lang="ja-JP" altLang="en-US"/>
        </a:p>
      </dgm:t>
    </dgm:pt>
    <dgm:pt modelId="{495CF92F-C609-49B8-9134-5AD5F61AF9FC}" type="par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85460E83-589A-47F1-B54C-CE99E9054FD6}" type="sibTrans" cxnId="{D43EC5F1-54EB-4340-8A51-B52E24E22829}">
      <dgm:prSet/>
      <dgm:spPr/>
      <dgm:t>
        <a:bodyPr/>
        <a:lstStyle/>
        <a:p>
          <a:endParaRPr kumimoji="1" lang="ja-JP" altLang="en-US"/>
        </a:p>
      </dgm:t>
    </dgm:pt>
    <dgm:pt modelId="{22F51C9B-D1AF-442E-B5C0-91098DD9FEA3}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Processing Flow</a:t>
          </a:r>
          <a:endParaRPr lang="ja-JP" altLang="en-US"/>
        </a:p>
      </dgm:t>
    </dgm:pt>
    <dgm:pt modelId="{159D7C1B-7A9B-42E8-B125-5AB9E1DDAE3C}" type="par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2FF81F60-550F-4788-8DE4-67703015638B}" type="sibTrans" cxnId="{D4710072-CF30-41D7-A861-ECAEBC0E13A4}">
      <dgm:prSet/>
      <dgm:spPr/>
      <dgm:t>
        <a:bodyPr/>
        <a:lstStyle/>
        <a:p>
          <a:endParaRPr kumimoji="1" lang="ja-JP" altLang="en-US"/>
        </a:p>
      </dgm:t>
    </dgm:pt>
    <dgm:pt modelId="{36A51265-BDC8-4D21-986C-C8F58E4BFC0A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Combination</a:t>
          </a:r>
          <a:endParaRPr kumimoji="1" lang="ja-JP" altLang="en-US"/>
        </a:p>
      </dgm:t>
    </dgm:pt>
    <dgm:pt modelId="{3431FF4F-2577-4AA1-80ED-8D90E063E21C}" type="parTrans" cxnId="{DB3A62F8-57A1-45A5-A7C7-ECD64186CBF3}">
      <dgm:prSet/>
      <dgm:spPr/>
      <dgm:t>
        <a:bodyPr/>
        <a:lstStyle/>
        <a:p>
          <a:endParaRPr kumimoji="1" lang="ja-JP" altLang="en-US"/>
        </a:p>
      </dgm:t>
    </dgm:pt>
    <dgm:pt modelId="{D007A507-FCE7-4B5E-835E-C1131C5F14B8}" type="sibTrans" cxnId="{DB3A62F8-57A1-45A5-A7C7-ECD64186CBF3}">
      <dgm:prSet/>
      <dgm:spPr/>
      <dgm:t>
        <a:bodyPr/>
        <a:lstStyle/>
        <a:p>
          <a:endParaRPr kumimoji="1" lang="ja-JP" altLang="en-US"/>
        </a:p>
      </dgm:t>
    </dgm:pt>
    <dgm:pt modelId="{637749AA-637C-4E90-B95D-F9C5A1DBE2FA}" type="asst">
      <dgm:prSet phldrT="[Text]"/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Pipelining Service</a:t>
          </a:r>
          <a:endParaRPr kumimoji="1" lang="ja-JP" altLang="en-US"/>
        </a:p>
      </dgm:t>
    </dgm:pt>
    <dgm:pt modelId="{D2D8B8E1-41B7-4F99-9313-3227FC77D737}" type="parTrans" cxnId="{35C031FD-4344-4C2E-BA68-B110542CE863}">
      <dgm:prSet/>
      <dgm:spPr/>
      <dgm:t>
        <a:bodyPr/>
        <a:lstStyle/>
        <a:p>
          <a:endParaRPr kumimoji="1" lang="ja-JP" altLang="en-US"/>
        </a:p>
      </dgm:t>
    </dgm:pt>
    <dgm:pt modelId="{5EBF07D7-6052-40C1-A2A1-0FF2E233EFDC}" type="sibTrans" cxnId="{35C031FD-4344-4C2E-BA68-B110542CE863}">
      <dgm:prSet/>
      <dgm:spPr/>
      <dgm:t>
        <a:bodyPr/>
        <a:lstStyle/>
        <a:p>
          <a:endParaRPr kumimoji="1" lang="ja-JP" altLang="en-US"/>
        </a:p>
      </dgm:t>
    </dgm:pt>
    <dgm:pt modelId="{898E9477-3E3E-4F86-9937-0C54BFB53B2D}" type="asst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xfrm>
          <a:off x="2069288" y="1336130"/>
          <a:ext cx="809071" cy="513760"/>
        </a:xfrm>
      </dgm:spPr>
      <dgm:t>
        <a:bodyPr/>
        <a:lstStyle/>
        <a:p>
          <a:r>
            <a:rPr lang="en-US" altLang="ja-JP" dirty="0" smtClean="0"/>
            <a:t>Conclusion</a:t>
          </a:r>
          <a:endParaRPr kumimoji="1" lang="ja-JP" altLang="en-US"/>
        </a:p>
      </dgm:t>
    </dgm:pt>
    <dgm:pt modelId="{1626B6B4-3AF2-4D25-89C2-839F3E6A94AA}" type="parTrans" cxnId="{8B71B212-EE0E-4D05-943E-71967F23A165}">
      <dgm:prSet/>
      <dgm:spPr/>
      <dgm:t>
        <a:bodyPr/>
        <a:lstStyle/>
        <a:p>
          <a:endParaRPr kumimoji="1" lang="ja-JP" altLang="en-US"/>
        </a:p>
      </dgm:t>
    </dgm:pt>
    <dgm:pt modelId="{7E5DA369-25A1-46A8-8D41-CB71035B0419}" type="sibTrans" cxnId="{8B71B212-EE0E-4D05-943E-71967F23A165}">
      <dgm:prSet/>
      <dgm:spPr/>
      <dgm:t>
        <a:bodyPr/>
        <a:lstStyle/>
        <a:p>
          <a:endParaRPr kumimoji="1" lang="ja-JP" altLang="en-US"/>
        </a:p>
      </dgm:t>
    </dgm:pt>
    <dgm:pt modelId="{5E444B60-14DA-4D3C-9C19-67177602A620}" type="pres">
      <dgm:prSet presAssocID="{0587455A-2559-4DA3-BAEF-F44CBE95A0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kumimoji="1" lang="ja-JP" altLang="en-US"/>
        </a:p>
      </dgm:t>
    </dgm:pt>
    <dgm:pt modelId="{17B89CAF-568F-4FD9-9BA7-09176DB41510}" type="pres">
      <dgm:prSet presAssocID="{B7832F0F-1212-46C4-8578-30FF5A0B81C9}" presName="hierRoot1" presStyleCnt="0">
        <dgm:presLayoutVars>
          <dgm:hierBranch val="init"/>
        </dgm:presLayoutVars>
      </dgm:prSet>
      <dgm:spPr/>
      <dgm:t>
        <a:bodyPr/>
        <a:lstStyle/>
        <a:p>
          <a:endParaRPr kumimoji="1" lang="ja-JP" altLang="en-US"/>
        </a:p>
      </dgm:t>
    </dgm:pt>
    <dgm:pt modelId="{4D3B680E-B692-45DD-BFAC-1FD332EB2A10}" type="pres">
      <dgm:prSet presAssocID="{B7832F0F-1212-46C4-8578-30FF5A0B81C9}" presName="rootComposite1" presStyleCnt="0"/>
      <dgm:spPr/>
      <dgm:t>
        <a:bodyPr/>
        <a:lstStyle/>
        <a:p>
          <a:endParaRPr kumimoji="1" lang="ja-JP" altLang="en-US"/>
        </a:p>
      </dgm:t>
    </dgm:pt>
    <dgm:pt modelId="{47957FC1-22AA-46CF-A066-94E43A85321E}" type="pres">
      <dgm:prSet presAssocID="{B7832F0F-1212-46C4-8578-30FF5A0B81C9}" presName="rootText1" presStyleLbl="node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kumimoji="1" lang="ja-JP" altLang="en-US"/>
        </a:p>
      </dgm:t>
    </dgm:pt>
    <dgm:pt modelId="{9DD65E5A-FDA6-4AB1-A4BF-FD655E3ADBCD}" type="pres">
      <dgm:prSet presAssocID="{B7832F0F-1212-46C4-8578-30FF5A0B81C9}" presName="rootConnector1" presStyleLbl="node1" presStyleIdx="0" presStyleCnt="0"/>
      <dgm:spPr/>
      <dgm:t>
        <a:bodyPr/>
        <a:lstStyle/>
        <a:p>
          <a:endParaRPr kumimoji="1" lang="ja-JP" altLang="en-US"/>
        </a:p>
      </dgm:t>
    </dgm:pt>
    <dgm:pt modelId="{71F7808C-767E-44F4-8C79-8BA5A3A2B3BB}" type="pres">
      <dgm:prSet presAssocID="{B7832F0F-1212-46C4-8578-30FF5A0B81C9}" presName="hierChild2" presStyleCnt="0"/>
      <dgm:spPr/>
      <dgm:t>
        <a:bodyPr/>
        <a:lstStyle/>
        <a:p>
          <a:endParaRPr kumimoji="1" lang="ja-JP" altLang="en-US"/>
        </a:p>
      </dgm:t>
    </dgm:pt>
    <dgm:pt modelId="{F875F322-DF9A-4B8E-A3C7-8B7150A59D4C}" type="pres">
      <dgm:prSet presAssocID="{B7832F0F-1212-46C4-8578-30FF5A0B81C9}" presName="hierChild3" presStyleCnt="0"/>
      <dgm:spPr/>
      <dgm:t>
        <a:bodyPr/>
        <a:lstStyle/>
        <a:p>
          <a:endParaRPr kumimoji="1" lang="ja-JP" altLang="en-US"/>
        </a:p>
      </dgm:t>
    </dgm:pt>
    <dgm:pt modelId="{1306FF0C-D636-4235-8A84-4637BFFFE580}" type="pres">
      <dgm:prSet presAssocID="{035FE23B-6188-4665-8500-E6D81AFAA0A3}" presName="Name111" presStyleLbl="parChTrans1D2" presStyleIdx="0" presStyleCnt="6"/>
      <dgm:spPr/>
      <dgm:t>
        <a:bodyPr/>
        <a:lstStyle/>
        <a:p>
          <a:endParaRPr kumimoji="1" lang="ja-JP" altLang="en-US"/>
        </a:p>
      </dgm:t>
    </dgm:pt>
    <dgm:pt modelId="{5CC51D4F-DF7F-44E2-913E-FEE16ADC3950}" type="pres">
      <dgm:prSet presAssocID="{68B8E327-0196-425C-8BD3-A3732F836696}" presName="hierRoot3" presStyleCnt="0">
        <dgm:presLayoutVars>
          <dgm:hierBranch val="init"/>
        </dgm:presLayoutVars>
      </dgm:prSet>
      <dgm:spPr/>
    </dgm:pt>
    <dgm:pt modelId="{E8434D44-133B-4F82-8A56-389F0109905A}" type="pres">
      <dgm:prSet presAssocID="{68B8E327-0196-425C-8BD3-A3732F836696}" presName="rootComposite3" presStyleCnt="0"/>
      <dgm:spPr/>
    </dgm:pt>
    <dgm:pt modelId="{B17959DA-DF80-438C-8076-88C50587E8CC}" type="pres">
      <dgm:prSet presAssocID="{68B8E327-0196-425C-8BD3-A3732F836696}" presName="rootText3" presStyleLbl="asst1" presStyleIdx="0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C1919A9-0CDE-4667-81A8-7E7C0E7C6F86}" type="pres">
      <dgm:prSet presAssocID="{68B8E327-0196-425C-8BD3-A3732F836696}" presName="rootConnector3" presStyleLbl="asst1" presStyleIdx="0" presStyleCnt="7"/>
      <dgm:spPr/>
      <dgm:t>
        <a:bodyPr/>
        <a:lstStyle/>
        <a:p>
          <a:endParaRPr kumimoji="1" lang="ja-JP" altLang="en-US"/>
        </a:p>
      </dgm:t>
    </dgm:pt>
    <dgm:pt modelId="{A196591A-34FC-4BF8-93F8-1845272ADA97}" type="pres">
      <dgm:prSet presAssocID="{68B8E327-0196-425C-8BD3-A3732F836696}" presName="hierChild6" presStyleCnt="0"/>
      <dgm:spPr/>
    </dgm:pt>
    <dgm:pt modelId="{ECCCDCF5-6837-4923-B2F9-8329BA4FDE7A}" type="pres">
      <dgm:prSet presAssocID="{68B8E327-0196-425C-8BD3-A3732F836696}" presName="hierChild7" presStyleCnt="0"/>
      <dgm:spPr/>
    </dgm:pt>
    <dgm:pt modelId="{0718630F-1EA2-4C6C-9F1D-DB91C84F6589}" type="pres">
      <dgm:prSet presAssocID="{AA2EAA5B-BFE4-4D9C-B2F0-43D00D30D087}" presName="Name111" presStyleLbl="parChTrans1D2" presStyleIdx="1" presStyleCnt="6"/>
      <dgm:spPr/>
      <dgm:t>
        <a:bodyPr/>
        <a:lstStyle/>
        <a:p>
          <a:endParaRPr kumimoji="1" lang="ja-JP" altLang="en-US"/>
        </a:p>
      </dgm:t>
    </dgm:pt>
    <dgm:pt modelId="{E998EACF-1086-40C9-B08F-1B0CFB8FE39B}" type="pres">
      <dgm:prSet presAssocID="{515306F0-6524-4298-907D-F0658908FB1A}" presName="hierRoot3" presStyleCnt="0">
        <dgm:presLayoutVars>
          <dgm:hierBranch val="init"/>
        </dgm:presLayoutVars>
      </dgm:prSet>
      <dgm:spPr/>
    </dgm:pt>
    <dgm:pt modelId="{9B95E428-8F1E-42BB-A899-613EF83AD6E1}" type="pres">
      <dgm:prSet presAssocID="{515306F0-6524-4298-907D-F0658908FB1A}" presName="rootComposite3" presStyleCnt="0"/>
      <dgm:spPr/>
    </dgm:pt>
    <dgm:pt modelId="{E5A80C6E-1F15-45A1-ABB7-6AEFCAECE295}" type="pres">
      <dgm:prSet presAssocID="{515306F0-6524-4298-907D-F0658908FB1A}" presName="rootText3" presStyleLbl="asst1" presStyleIdx="1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AEE80F5-1E60-4D13-9F7B-5BB2E396DFEF}" type="pres">
      <dgm:prSet presAssocID="{515306F0-6524-4298-907D-F0658908FB1A}" presName="rootConnector3" presStyleLbl="asst1" presStyleIdx="1" presStyleCnt="7"/>
      <dgm:spPr/>
      <dgm:t>
        <a:bodyPr/>
        <a:lstStyle/>
        <a:p>
          <a:endParaRPr kumimoji="1" lang="ja-JP" altLang="en-US"/>
        </a:p>
      </dgm:t>
    </dgm:pt>
    <dgm:pt modelId="{51883878-3394-43AF-8C28-106BFA4E90BE}" type="pres">
      <dgm:prSet presAssocID="{515306F0-6524-4298-907D-F0658908FB1A}" presName="hierChild6" presStyleCnt="0"/>
      <dgm:spPr/>
    </dgm:pt>
    <dgm:pt modelId="{8F4B1277-EE4F-4D2E-A07E-BF37670757DF}" type="pres">
      <dgm:prSet presAssocID="{515306F0-6524-4298-907D-F0658908FB1A}" presName="hierChild7" presStyleCnt="0"/>
      <dgm:spPr/>
    </dgm:pt>
    <dgm:pt modelId="{2F90B4EA-9A2C-40A6-A36E-ED7100C31A6C}" type="pres">
      <dgm:prSet presAssocID="{CB0075AD-FEEE-4E63-80A7-E0027B67213E}" presName="Name111" presStyleLbl="parChTrans1D3" presStyleIdx="0" presStyleCnt="2"/>
      <dgm:spPr/>
      <dgm:t>
        <a:bodyPr/>
        <a:lstStyle/>
        <a:p>
          <a:endParaRPr kumimoji="1" lang="ja-JP" altLang="en-US"/>
        </a:p>
      </dgm:t>
    </dgm:pt>
    <dgm:pt modelId="{1D207A82-B7AD-4E37-B003-E9A4B9412819}" type="pres">
      <dgm:prSet presAssocID="{D61DC4AB-986F-4A1A-96E3-27F0D9CCFCA7}" presName="hierRoot3" presStyleCnt="0">
        <dgm:presLayoutVars>
          <dgm:hierBranch val="init"/>
        </dgm:presLayoutVars>
      </dgm:prSet>
      <dgm:spPr/>
    </dgm:pt>
    <dgm:pt modelId="{F0CA46B3-8478-4365-9455-9B7889730840}" type="pres">
      <dgm:prSet presAssocID="{D61DC4AB-986F-4A1A-96E3-27F0D9CCFCA7}" presName="rootComposite3" presStyleCnt="0"/>
      <dgm:spPr/>
    </dgm:pt>
    <dgm:pt modelId="{0A68D4D8-30E9-471D-8848-BB82E1DC6193}" type="pres">
      <dgm:prSet presAssocID="{D61DC4AB-986F-4A1A-96E3-27F0D9CCFCA7}" presName="rootText3" presStyleLbl="asst1" presStyleIdx="2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81F4A2C9-8077-41E3-B855-4D0C2E335C3A}" type="pres">
      <dgm:prSet presAssocID="{D61DC4AB-986F-4A1A-96E3-27F0D9CCFCA7}" presName="rootConnector3" presStyleLbl="asst1" presStyleIdx="2" presStyleCnt="7"/>
      <dgm:spPr/>
      <dgm:t>
        <a:bodyPr/>
        <a:lstStyle/>
        <a:p>
          <a:endParaRPr kumimoji="1" lang="ja-JP" altLang="en-US"/>
        </a:p>
      </dgm:t>
    </dgm:pt>
    <dgm:pt modelId="{5775BF75-C631-47A4-9E99-1A40F707673B}" type="pres">
      <dgm:prSet presAssocID="{D61DC4AB-986F-4A1A-96E3-27F0D9CCFCA7}" presName="hierChild6" presStyleCnt="0"/>
      <dgm:spPr/>
    </dgm:pt>
    <dgm:pt modelId="{8E6FBF15-8B65-4CF9-8F26-B4E44364C0AC}" type="pres">
      <dgm:prSet presAssocID="{D61DC4AB-986F-4A1A-96E3-27F0D9CCFCA7}" presName="hierChild7" presStyleCnt="0"/>
      <dgm:spPr/>
    </dgm:pt>
    <dgm:pt modelId="{14BC8929-B462-4B06-8450-CFD492F4599D}" type="pres">
      <dgm:prSet presAssocID="{495CF92F-C609-49B8-9134-5AD5F61AF9FC}" presName="Name111" presStyleLbl="parChTrans1D2" presStyleIdx="2" presStyleCnt="6"/>
      <dgm:spPr/>
      <dgm:t>
        <a:bodyPr/>
        <a:lstStyle/>
        <a:p>
          <a:endParaRPr kumimoji="1" lang="ja-JP" altLang="en-US"/>
        </a:p>
      </dgm:t>
    </dgm:pt>
    <dgm:pt modelId="{931D9A9F-70C9-43E7-AD20-EC89A6DF73AC}" type="pres">
      <dgm:prSet presAssocID="{98FDAE4B-F64E-47E1-A1CA-FDFF3B6D6A35}" presName="hierRoot3" presStyleCnt="0">
        <dgm:presLayoutVars>
          <dgm:hierBranch val="init"/>
        </dgm:presLayoutVars>
      </dgm:prSet>
      <dgm:spPr/>
    </dgm:pt>
    <dgm:pt modelId="{54290832-7E3F-44F9-B0E1-84222EC60571}" type="pres">
      <dgm:prSet presAssocID="{98FDAE4B-F64E-47E1-A1CA-FDFF3B6D6A35}" presName="rootComposite3" presStyleCnt="0"/>
      <dgm:spPr/>
    </dgm:pt>
    <dgm:pt modelId="{96885E00-80A5-4F48-B9BF-6C4FFFC35957}" type="pres">
      <dgm:prSet presAssocID="{98FDAE4B-F64E-47E1-A1CA-FDFF3B6D6A35}" presName="rootText3" presStyleLbl="asst1" presStyleIdx="3" presStyleCnt="7" custLinFactY="-7080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52A334C3-376C-4C81-9CEF-5DD39C3295BD}" type="pres">
      <dgm:prSet presAssocID="{98FDAE4B-F64E-47E1-A1CA-FDFF3B6D6A35}" presName="rootConnector3" presStyleLbl="asst1" presStyleIdx="3" presStyleCnt="7"/>
      <dgm:spPr/>
      <dgm:t>
        <a:bodyPr/>
        <a:lstStyle/>
        <a:p>
          <a:endParaRPr kumimoji="1" lang="ja-JP" altLang="en-US"/>
        </a:p>
      </dgm:t>
    </dgm:pt>
    <dgm:pt modelId="{5C6A5EB3-C2D4-41D5-946E-680DF494C837}" type="pres">
      <dgm:prSet presAssocID="{98FDAE4B-F64E-47E1-A1CA-FDFF3B6D6A35}" presName="hierChild6" presStyleCnt="0"/>
      <dgm:spPr/>
    </dgm:pt>
    <dgm:pt modelId="{72660847-BBE7-4BB9-B4DE-79F0DFF44FE6}" type="pres">
      <dgm:prSet presAssocID="{159D7C1B-7A9B-42E8-B125-5AB9E1DDAE3C}" presName="Name37" presStyleLbl="parChTrans1D3" presStyleIdx="1" presStyleCnt="2"/>
      <dgm:spPr/>
      <dgm:t>
        <a:bodyPr/>
        <a:lstStyle/>
        <a:p>
          <a:endParaRPr kumimoji="1" lang="ja-JP" altLang="en-US"/>
        </a:p>
      </dgm:t>
    </dgm:pt>
    <dgm:pt modelId="{A60FDE86-CDA5-43EE-96FC-FC5292C026D0}" type="pres">
      <dgm:prSet presAssocID="{22F51C9B-D1AF-442E-B5C0-91098DD9FEA3}" presName="hierRoot2" presStyleCnt="0">
        <dgm:presLayoutVars>
          <dgm:hierBranch val="init"/>
        </dgm:presLayoutVars>
      </dgm:prSet>
      <dgm:spPr/>
    </dgm:pt>
    <dgm:pt modelId="{DD81E498-EC4C-41D8-923E-5AFEA32724E5}" type="pres">
      <dgm:prSet presAssocID="{22F51C9B-D1AF-442E-B5C0-91098DD9FEA3}" presName="rootComposite" presStyleCnt="0"/>
      <dgm:spPr/>
    </dgm:pt>
    <dgm:pt modelId="{36904B1B-D0DB-4868-B06B-82A865548E67}" type="pres">
      <dgm:prSet presAssocID="{22F51C9B-D1AF-442E-B5C0-91098DD9FEA3}" presName="rootText" presStyleLbl="node3" presStyleIdx="0" presStyleCnt="1" custLinFactY="-7080" custLinFactNeighborY="-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DA7284D-A415-4CAF-AB16-B2F6E5B45959}" type="pres">
      <dgm:prSet presAssocID="{22F51C9B-D1AF-442E-B5C0-91098DD9FEA3}" presName="rootConnector" presStyleLbl="node3" presStyleIdx="0" presStyleCnt="1"/>
      <dgm:spPr/>
      <dgm:t>
        <a:bodyPr/>
        <a:lstStyle/>
        <a:p>
          <a:endParaRPr kumimoji="1" lang="ja-JP" altLang="en-US"/>
        </a:p>
      </dgm:t>
    </dgm:pt>
    <dgm:pt modelId="{FD0DEAFA-2F69-4AC1-8D69-6B67F426A2F7}" type="pres">
      <dgm:prSet presAssocID="{22F51C9B-D1AF-442E-B5C0-91098DD9FEA3}" presName="hierChild4" presStyleCnt="0"/>
      <dgm:spPr/>
    </dgm:pt>
    <dgm:pt modelId="{937ADFD2-5517-479B-9B15-3FD6A6866BF7}" type="pres">
      <dgm:prSet presAssocID="{22F51C9B-D1AF-442E-B5C0-91098DD9FEA3}" presName="hierChild5" presStyleCnt="0"/>
      <dgm:spPr/>
    </dgm:pt>
    <dgm:pt modelId="{9B0684BE-C492-49D5-8DA2-EBAAD5F54A41}" type="pres">
      <dgm:prSet presAssocID="{98FDAE4B-F64E-47E1-A1CA-FDFF3B6D6A35}" presName="hierChild7" presStyleCnt="0"/>
      <dgm:spPr/>
    </dgm:pt>
    <dgm:pt modelId="{3E2C59EB-FA42-4BFA-9681-2629CF2DA0CD}" type="pres">
      <dgm:prSet presAssocID="{3431FF4F-2577-4AA1-80ED-8D90E063E21C}" presName="Name111" presStyleLbl="parChTrans1D2" presStyleIdx="3" presStyleCnt="6"/>
      <dgm:spPr/>
      <dgm:t>
        <a:bodyPr/>
        <a:lstStyle/>
        <a:p>
          <a:endParaRPr kumimoji="1" lang="ja-JP" altLang="en-US"/>
        </a:p>
      </dgm:t>
    </dgm:pt>
    <dgm:pt modelId="{0286D203-2CF2-465D-83E6-EC3847353FA5}" type="pres">
      <dgm:prSet presAssocID="{36A51265-BDC8-4D21-986C-C8F58E4BFC0A}" presName="hierRoot3" presStyleCnt="0">
        <dgm:presLayoutVars>
          <dgm:hierBranch val="init"/>
        </dgm:presLayoutVars>
      </dgm:prSet>
      <dgm:spPr/>
    </dgm:pt>
    <dgm:pt modelId="{8A5818BB-BB74-4F60-9F30-22CFB6708809}" type="pres">
      <dgm:prSet presAssocID="{36A51265-BDC8-4D21-986C-C8F58E4BFC0A}" presName="rootComposite3" presStyleCnt="0"/>
      <dgm:spPr/>
    </dgm:pt>
    <dgm:pt modelId="{A3C173C9-E964-4A24-A30C-32FF3937856B}" type="pres">
      <dgm:prSet presAssocID="{36A51265-BDC8-4D21-986C-C8F58E4BFC0A}" presName="rootText3" presStyleLbl="asst1" presStyleIdx="4" presStyleCnt="7" custLinFactY="44063" custLinFactNeighborY="10000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7F692D02-FC93-4F21-9836-F7157D2CB101}" type="pres">
      <dgm:prSet presAssocID="{36A51265-BDC8-4D21-986C-C8F58E4BFC0A}" presName="rootConnector3" presStyleLbl="asst1" presStyleIdx="4" presStyleCnt="7"/>
      <dgm:spPr/>
      <dgm:t>
        <a:bodyPr/>
        <a:lstStyle/>
        <a:p>
          <a:endParaRPr kumimoji="1" lang="ja-JP" altLang="en-US"/>
        </a:p>
      </dgm:t>
    </dgm:pt>
    <dgm:pt modelId="{F4BD9C16-0BDA-454B-AB34-8EBB73C51EAD}" type="pres">
      <dgm:prSet presAssocID="{36A51265-BDC8-4D21-986C-C8F58E4BFC0A}" presName="hierChild6" presStyleCnt="0"/>
      <dgm:spPr/>
    </dgm:pt>
    <dgm:pt modelId="{7219882A-C1F3-4E08-BCB2-F3F6445567B1}" type="pres">
      <dgm:prSet presAssocID="{36A51265-BDC8-4D21-986C-C8F58E4BFC0A}" presName="hierChild7" presStyleCnt="0"/>
      <dgm:spPr/>
    </dgm:pt>
    <dgm:pt modelId="{4B9748CC-2072-4498-A162-4ECB517FEB52}" type="pres">
      <dgm:prSet presAssocID="{D2D8B8E1-41B7-4F99-9313-3227FC77D737}" presName="Name111" presStyleLbl="parChTrans1D2" presStyleIdx="4" presStyleCnt="6"/>
      <dgm:spPr/>
      <dgm:t>
        <a:bodyPr/>
        <a:lstStyle/>
        <a:p>
          <a:endParaRPr kumimoji="1" lang="ja-JP" altLang="en-US"/>
        </a:p>
      </dgm:t>
    </dgm:pt>
    <dgm:pt modelId="{AA365FC4-3762-43C4-AC8A-E33E84CCD246}" type="pres">
      <dgm:prSet presAssocID="{637749AA-637C-4E90-B95D-F9C5A1DBE2FA}" presName="hierRoot3" presStyleCnt="0">
        <dgm:presLayoutVars>
          <dgm:hierBranch val="init"/>
        </dgm:presLayoutVars>
      </dgm:prSet>
      <dgm:spPr/>
    </dgm:pt>
    <dgm:pt modelId="{B6B89026-35C3-4CFE-BF3F-B63F4DFA7E55}" type="pres">
      <dgm:prSet presAssocID="{637749AA-637C-4E90-B95D-F9C5A1DBE2FA}" presName="rootComposite3" presStyleCnt="0"/>
      <dgm:spPr/>
    </dgm:pt>
    <dgm:pt modelId="{05429314-53C7-461A-BDA9-931F6D66A864}" type="pres">
      <dgm:prSet presAssocID="{637749AA-637C-4E90-B95D-F9C5A1DBE2FA}" presName="rootText3" presStyleLbl="asst1" presStyleIdx="5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99DA4AC6-5E61-4848-B039-F4C766B2D39C}" type="pres">
      <dgm:prSet presAssocID="{637749AA-637C-4E90-B95D-F9C5A1DBE2FA}" presName="rootConnector3" presStyleLbl="asst1" presStyleIdx="5" presStyleCnt="7"/>
      <dgm:spPr/>
      <dgm:t>
        <a:bodyPr/>
        <a:lstStyle/>
        <a:p>
          <a:endParaRPr kumimoji="1" lang="ja-JP" altLang="en-US"/>
        </a:p>
      </dgm:t>
    </dgm:pt>
    <dgm:pt modelId="{F09D0513-C97A-4EAC-B9DC-831898E4A0BB}" type="pres">
      <dgm:prSet presAssocID="{637749AA-637C-4E90-B95D-F9C5A1DBE2FA}" presName="hierChild6" presStyleCnt="0"/>
      <dgm:spPr/>
    </dgm:pt>
    <dgm:pt modelId="{1F7F554A-9C57-4FD7-9A17-B8113B7E10E0}" type="pres">
      <dgm:prSet presAssocID="{637749AA-637C-4E90-B95D-F9C5A1DBE2FA}" presName="hierChild7" presStyleCnt="0"/>
      <dgm:spPr/>
    </dgm:pt>
    <dgm:pt modelId="{50A0ED1A-B520-42CE-A381-84EAA1405C88}" type="pres">
      <dgm:prSet presAssocID="{1626B6B4-3AF2-4D25-89C2-839F3E6A94AA}" presName="Name111" presStyleLbl="parChTrans1D2" presStyleIdx="5" presStyleCnt="6"/>
      <dgm:spPr/>
      <dgm:t>
        <a:bodyPr/>
        <a:lstStyle/>
        <a:p>
          <a:endParaRPr kumimoji="1" lang="ja-JP" altLang="en-US"/>
        </a:p>
      </dgm:t>
    </dgm:pt>
    <dgm:pt modelId="{15CCBADB-19F1-40D1-B7D9-C9C2CF6DF084}" type="pres">
      <dgm:prSet presAssocID="{898E9477-3E3E-4F86-9937-0C54BFB53B2D}" presName="hierRoot3" presStyleCnt="0">
        <dgm:presLayoutVars>
          <dgm:hierBranch val="init"/>
        </dgm:presLayoutVars>
      </dgm:prSet>
      <dgm:spPr/>
    </dgm:pt>
    <dgm:pt modelId="{4D9C9029-783A-432B-90DC-4ECAFC2BBEA1}" type="pres">
      <dgm:prSet presAssocID="{898E9477-3E3E-4F86-9937-0C54BFB53B2D}" presName="rootComposite3" presStyleCnt="0"/>
      <dgm:spPr/>
    </dgm:pt>
    <dgm:pt modelId="{B692ADB8-F8A9-49A6-9BF6-E4278C00D75B}" type="pres">
      <dgm:prSet presAssocID="{898E9477-3E3E-4F86-9937-0C54BFB53B2D}" presName="rootText3" presStyleLbl="asst1" presStyleIdx="6" presStyleCnt="7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EABBC7FE-D695-4DCA-8A3D-1C37197F7ADF}" type="pres">
      <dgm:prSet presAssocID="{898E9477-3E3E-4F86-9937-0C54BFB53B2D}" presName="rootConnector3" presStyleLbl="asst1" presStyleIdx="6" presStyleCnt="7"/>
      <dgm:spPr/>
      <dgm:t>
        <a:bodyPr/>
        <a:lstStyle/>
        <a:p>
          <a:endParaRPr kumimoji="1" lang="ja-JP" altLang="en-US"/>
        </a:p>
      </dgm:t>
    </dgm:pt>
    <dgm:pt modelId="{5C3DE073-7AFC-493E-A6BA-3FBB81D107A6}" type="pres">
      <dgm:prSet presAssocID="{898E9477-3E3E-4F86-9937-0C54BFB53B2D}" presName="hierChild6" presStyleCnt="0"/>
      <dgm:spPr/>
    </dgm:pt>
    <dgm:pt modelId="{AD01144B-76CB-434E-BE32-2F1FFC5ABA59}" type="pres">
      <dgm:prSet presAssocID="{898E9477-3E3E-4F86-9937-0C54BFB53B2D}" presName="hierChild7" presStyleCnt="0"/>
      <dgm:spPr/>
    </dgm:pt>
  </dgm:ptLst>
  <dgm:cxnLst>
    <dgm:cxn modelId="{DEBF3D6A-D79A-4450-9612-F3DCF268859A}" type="presOf" srcId="{637749AA-637C-4E90-B95D-F9C5A1DBE2FA}" destId="{05429314-53C7-461A-BDA9-931F6D66A864}" srcOrd="0" destOrd="0" presId="urn:microsoft.com/office/officeart/2005/8/layout/orgChart1"/>
    <dgm:cxn modelId="{5DC36D6C-90C0-47B8-AD71-21509CA43B5A}" srcId="{B7832F0F-1212-46C4-8578-30FF5A0B81C9}" destId="{515306F0-6524-4298-907D-F0658908FB1A}" srcOrd="1" destOrd="0" parTransId="{AA2EAA5B-BFE4-4D9C-B2F0-43D00D30D087}" sibTransId="{0FA0E11E-56B5-4E84-B69F-00F02497E45C}"/>
    <dgm:cxn modelId="{1531B0C7-D192-45A1-8B3E-DC6032B04AA3}" type="presOf" srcId="{035FE23B-6188-4665-8500-E6D81AFAA0A3}" destId="{1306FF0C-D636-4235-8A84-4637BFFFE580}" srcOrd="0" destOrd="0" presId="urn:microsoft.com/office/officeart/2005/8/layout/orgChart1"/>
    <dgm:cxn modelId="{63E46200-949C-40E8-9162-AF5C418C8C5A}" type="presOf" srcId="{D61DC4AB-986F-4A1A-96E3-27F0D9CCFCA7}" destId="{0A68D4D8-30E9-471D-8848-BB82E1DC6193}" srcOrd="0" destOrd="0" presId="urn:microsoft.com/office/officeart/2005/8/layout/orgChart1"/>
    <dgm:cxn modelId="{0E11AE59-B871-4BEC-BFC6-CB95A6FB81CD}" type="presOf" srcId="{68B8E327-0196-425C-8BD3-A3732F836696}" destId="{B17959DA-DF80-438C-8076-88C50587E8CC}" srcOrd="0" destOrd="0" presId="urn:microsoft.com/office/officeart/2005/8/layout/orgChart1"/>
    <dgm:cxn modelId="{86C4240E-2143-4690-B7F0-7D7B2592663A}" srcId="{B7832F0F-1212-46C4-8578-30FF5A0B81C9}" destId="{68B8E327-0196-425C-8BD3-A3732F836696}" srcOrd="0" destOrd="0" parTransId="{035FE23B-6188-4665-8500-E6D81AFAA0A3}" sibTransId="{980850B7-2285-4B1B-879A-5206F117D7F8}"/>
    <dgm:cxn modelId="{410122CF-7159-4BF0-9088-E484048D6572}" type="presOf" srcId="{515306F0-6524-4298-907D-F0658908FB1A}" destId="{E5A80C6E-1F15-45A1-ABB7-6AEFCAECE295}" srcOrd="0" destOrd="0" presId="urn:microsoft.com/office/officeart/2005/8/layout/orgChart1"/>
    <dgm:cxn modelId="{9969C9A1-BDEC-4179-BBCD-B08393678A20}" type="presOf" srcId="{1626B6B4-3AF2-4D25-89C2-839F3E6A94AA}" destId="{50A0ED1A-B520-42CE-A381-84EAA1405C88}" srcOrd="0" destOrd="0" presId="urn:microsoft.com/office/officeart/2005/8/layout/orgChart1"/>
    <dgm:cxn modelId="{B10705DC-8A7F-45F6-A0E6-B75317CBEE3F}" srcId="{515306F0-6524-4298-907D-F0658908FB1A}" destId="{D61DC4AB-986F-4A1A-96E3-27F0D9CCFCA7}" srcOrd="0" destOrd="0" parTransId="{CB0075AD-FEEE-4E63-80A7-E0027B67213E}" sibTransId="{4D559872-F9FA-4FF5-B55E-A2ADF9A9FA25}"/>
    <dgm:cxn modelId="{76A67CDB-482B-4011-AA3F-5746AE741D76}" type="presOf" srcId="{0587455A-2559-4DA3-BAEF-F44CBE95A0A0}" destId="{5E444B60-14DA-4D3C-9C19-67177602A620}" srcOrd="0" destOrd="0" presId="urn:microsoft.com/office/officeart/2005/8/layout/orgChart1"/>
    <dgm:cxn modelId="{D638AA58-24D2-4E92-B4BE-CD849CB42992}" type="presOf" srcId="{22F51C9B-D1AF-442E-B5C0-91098DD9FEA3}" destId="{36904B1B-D0DB-4868-B06B-82A865548E67}" srcOrd="0" destOrd="0" presId="urn:microsoft.com/office/officeart/2005/8/layout/orgChart1"/>
    <dgm:cxn modelId="{D43EC5F1-54EB-4340-8A51-B52E24E22829}" srcId="{B7832F0F-1212-46C4-8578-30FF5A0B81C9}" destId="{98FDAE4B-F64E-47E1-A1CA-FDFF3B6D6A35}" srcOrd="2" destOrd="0" parTransId="{495CF92F-C609-49B8-9134-5AD5F61AF9FC}" sibTransId="{85460E83-589A-47F1-B54C-CE99E9054FD6}"/>
    <dgm:cxn modelId="{D99F28E5-822A-4104-870A-39814CF11B61}" type="presOf" srcId="{D2D8B8E1-41B7-4F99-9313-3227FC77D737}" destId="{4B9748CC-2072-4498-A162-4ECB517FEB52}" srcOrd="0" destOrd="0" presId="urn:microsoft.com/office/officeart/2005/8/layout/orgChart1"/>
    <dgm:cxn modelId="{D4710072-CF30-41D7-A861-ECAEBC0E13A4}" srcId="{98FDAE4B-F64E-47E1-A1CA-FDFF3B6D6A35}" destId="{22F51C9B-D1AF-442E-B5C0-91098DD9FEA3}" srcOrd="0" destOrd="0" parTransId="{159D7C1B-7A9B-42E8-B125-5AB9E1DDAE3C}" sibTransId="{2FF81F60-550F-4788-8DE4-67703015638B}"/>
    <dgm:cxn modelId="{2B723176-0C76-4356-A8A6-E1275205B414}" srcId="{0587455A-2559-4DA3-BAEF-F44CBE95A0A0}" destId="{B7832F0F-1212-46C4-8578-30FF5A0B81C9}" srcOrd="0" destOrd="0" parTransId="{B31294F5-70E7-408A-882C-A87741204E85}" sibTransId="{74665821-E8B6-4C53-A437-F113C53E28C1}"/>
    <dgm:cxn modelId="{FBD64DE6-02E3-4D3C-90A0-F34A81B6CABE}" type="presOf" srcId="{98FDAE4B-F64E-47E1-A1CA-FDFF3B6D6A35}" destId="{96885E00-80A5-4F48-B9BF-6C4FFFC35957}" srcOrd="0" destOrd="0" presId="urn:microsoft.com/office/officeart/2005/8/layout/orgChart1"/>
    <dgm:cxn modelId="{BAC576FD-7712-4709-87AB-C9DD933FE3E0}" type="presOf" srcId="{637749AA-637C-4E90-B95D-F9C5A1DBE2FA}" destId="{99DA4AC6-5E61-4848-B039-F4C766B2D39C}" srcOrd="1" destOrd="0" presId="urn:microsoft.com/office/officeart/2005/8/layout/orgChart1"/>
    <dgm:cxn modelId="{DB3A62F8-57A1-45A5-A7C7-ECD64186CBF3}" srcId="{B7832F0F-1212-46C4-8578-30FF5A0B81C9}" destId="{36A51265-BDC8-4D21-986C-C8F58E4BFC0A}" srcOrd="3" destOrd="0" parTransId="{3431FF4F-2577-4AA1-80ED-8D90E063E21C}" sibTransId="{D007A507-FCE7-4B5E-835E-C1131C5F14B8}"/>
    <dgm:cxn modelId="{88B69977-2B76-4775-B859-B9BE05232340}" type="presOf" srcId="{515306F0-6524-4298-907D-F0658908FB1A}" destId="{DAEE80F5-1E60-4D13-9F7B-5BB2E396DFEF}" srcOrd="1" destOrd="0" presId="urn:microsoft.com/office/officeart/2005/8/layout/orgChart1"/>
    <dgm:cxn modelId="{B193728B-D117-473E-A395-DCA7116D6BCE}" type="presOf" srcId="{CB0075AD-FEEE-4E63-80A7-E0027B67213E}" destId="{2F90B4EA-9A2C-40A6-A36E-ED7100C31A6C}" srcOrd="0" destOrd="0" presId="urn:microsoft.com/office/officeart/2005/8/layout/orgChart1"/>
    <dgm:cxn modelId="{81ADAF73-DC57-4222-83D2-3C23B4D04AAB}" type="presOf" srcId="{36A51265-BDC8-4D21-986C-C8F58E4BFC0A}" destId="{7F692D02-FC93-4F21-9836-F7157D2CB101}" srcOrd="1" destOrd="0" presId="urn:microsoft.com/office/officeart/2005/8/layout/orgChart1"/>
    <dgm:cxn modelId="{D43702D3-B697-4503-888A-6DFE6D6D6F60}" type="presOf" srcId="{98FDAE4B-F64E-47E1-A1CA-FDFF3B6D6A35}" destId="{52A334C3-376C-4C81-9CEF-5DD39C3295BD}" srcOrd="1" destOrd="0" presId="urn:microsoft.com/office/officeart/2005/8/layout/orgChart1"/>
    <dgm:cxn modelId="{C5935E87-CF5A-45D6-9EC0-CC2917979F2B}" type="presOf" srcId="{159D7C1B-7A9B-42E8-B125-5AB9E1DDAE3C}" destId="{72660847-BBE7-4BB9-B4DE-79F0DFF44FE6}" srcOrd="0" destOrd="0" presId="urn:microsoft.com/office/officeart/2005/8/layout/orgChart1"/>
    <dgm:cxn modelId="{8C66622A-0C52-448A-9B84-30D5F5B6091D}" type="presOf" srcId="{68B8E327-0196-425C-8BD3-A3732F836696}" destId="{DC1919A9-0CDE-4667-81A8-7E7C0E7C6F86}" srcOrd="1" destOrd="0" presId="urn:microsoft.com/office/officeart/2005/8/layout/orgChart1"/>
    <dgm:cxn modelId="{8B71B212-EE0E-4D05-943E-71967F23A165}" srcId="{B7832F0F-1212-46C4-8578-30FF5A0B81C9}" destId="{898E9477-3E3E-4F86-9937-0C54BFB53B2D}" srcOrd="5" destOrd="0" parTransId="{1626B6B4-3AF2-4D25-89C2-839F3E6A94AA}" sibTransId="{7E5DA369-25A1-46A8-8D41-CB71035B0419}"/>
    <dgm:cxn modelId="{5DBCB8DF-107C-4F57-93D5-6218145324EE}" type="presOf" srcId="{898E9477-3E3E-4F86-9937-0C54BFB53B2D}" destId="{EABBC7FE-D695-4DCA-8A3D-1C37197F7ADF}" srcOrd="1" destOrd="0" presId="urn:microsoft.com/office/officeart/2005/8/layout/orgChart1"/>
    <dgm:cxn modelId="{64990DA0-6729-4047-8E4A-A16518B2F85C}" type="presOf" srcId="{898E9477-3E3E-4F86-9937-0C54BFB53B2D}" destId="{B692ADB8-F8A9-49A6-9BF6-E4278C00D75B}" srcOrd="0" destOrd="0" presId="urn:microsoft.com/office/officeart/2005/8/layout/orgChart1"/>
    <dgm:cxn modelId="{B23F1765-67D1-4F19-9783-5D30F9F0B9CD}" type="presOf" srcId="{495CF92F-C609-49B8-9134-5AD5F61AF9FC}" destId="{14BC8929-B462-4B06-8450-CFD492F4599D}" srcOrd="0" destOrd="0" presId="urn:microsoft.com/office/officeart/2005/8/layout/orgChart1"/>
    <dgm:cxn modelId="{2D62AB28-DE79-470A-B2DF-C626C0D0FC79}" type="presOf" srcId="{D61DC4AB-986F-4A1A-96E3-27F0D9CCFCA7}" destId="{81F4A2C9-8077-41E3-B855-4D0C2E335C3A}" srcOrd="1" destOrd="0" presId="urn:microsoft.com/office/officeart/2005/8/layout/orgChart1"/>
    <dgm:cxn modelId="{D98775B0-04E5-420E-B1CE-D9B94B9E48FD}" type="presOf" srcId="{B7832F0F-1212-46C4-8578-30FF5A0B81C9}" destId="{47957FC1-22AA-46CF-A066-94E43A85321E}" srcOrd="0" destOrd="0" presId="urn:microsoft.com/office/officeart/2005/8/layout/orgChart1"/>
    <dgm:cxn modelId="{BA0182EA-F5B9-4CBB-9772-CFE6C4489917}" type="presOf" srcId="{36A51265-BDC8-4D21-986C-C8F58E4BFC0A}" destId="{A3C173C9-E964-4A24-A30C-32FF3937856B}" srcOrd="0" destOrd="0" presId="urn:microsoft.com/office/officeart/2005/8/layout/orgChart1"/>
    <dgm:cxn modelId="{9B805A9E-AFAB-495E-A556-255A38D3141D}" type="presOf" srcId="{B7832F0F-1212-46C4-8578-30FF5A0B81C9}" destId="{9DD65E5A-FDA6-4AB1-A4BF-FD655E3ADBCD}" srcOrd="1" destOrd="0" presId="urn:microsoft.com/office/officeart/2005/8/layout/orgChart1"/>
    <dgm:cxn modelId="{35C031FD-4344-4C2E-BA68-B110542CE863}" srcId="{B7832F0F-1212-46C4-8578-30FF5A0B81C9}" destId="{637749AA-637C-4E90-B95D-F9C5A1DBE2FA}" srcOrd="4" destOrd="0" parTransId="{D2D8B8E1-41B7-4F99-9313-3227FC77D737}" sibTransId="{5EBF07D7-6052-40C1-A2A1-0FF2E233EFDC}"/>
    <dgm:cxn modelId="{F6393562-C80E-4913-8185-06FF8AE8C61F}" type="presOf" srcId="{3431FF4F-2577-4AA1-80ED-8D90E063E21C}" destId="{3E2C59EB-FA42-4BFA-9681-2629CF2DA0CD}" srcOrd="0" destOrd="0" presId="urn:microsoft.com/office/officeart/2005/8/layout/orgChart1"/>
    <dgm:cxn modelId="{23A9C068-78BE-4DAF-8624-820B5C989C20}" type="presOf" srcId="{22F51C9B-D1AF-442E-B5C0-91098DD9FEA3}" destId="{DDA7284D-A415-4CAF-AB16-B2F6E5B45959}" srcOrd="1" destOrd="0" presId="urn:microsoft.com/office/officeart/2005/8/layout/orgChart1"/>
    <dgm:cxn modelId="{F680C892-07A6-4663-BAD0-15F2CD329347}" type="presOf" srcId="{AA2EAA5B-BFE4-4D9C-B2F0-43D00D30D087}" destId="{0718630F-1EA2-4C6C-9F1D-DB91C84F6589}" srcOrd="0" destOrd="0" presId="urn:microsoft.com/office/officeart/2005/8/layout/orgChart1"/>
    <dgm:cxn modelId="{6C21C0FE-8B48-46E3-92DD-2464FA04D0E4}" type="presParOf" srcId="{5E444B60-14DA-4D3C-9C19-67177602A620}" destId="{17B89CAF-568F-4FD9-9BA7-09176DB41510}" srcOrd="0" destOrd="0" presId="urn:microsoft.com/office/officeart/2005/8/layout/orgChart1"/>
    <dgm:cxn modelId="{834138E4-B36A-48A9-947C-BCA59B9629D0}" type="presParOf" srcId="{17B89CAF-568F-4FD9-9BA7-09176DB41510}" destId="{4D3B680E-B692-45DD-BFAC-1FD332EB2A10}" srcOrd="0" destOrd="0" presId="urn:microsoft.com/office/officeart/2005/8/layout/orgChart1"/>
    <dgm:cxn modelId="{FE58BF64-EFE2-4622-BA0A-6232ADF6260C}" type="presParOf" srcId="{4D3B680E-B692-45DD-BFAC-1FD332EB2A10}" destId="{47957FC1-22AA-46CF-A066-94E43A85321E}" srcOrd="0" destOrd="0" presId="urn:microsoft.com/office/officeart/2005/8/layout/orgChart1"/>
    <dgm:cxn modelId="{CD7FD8B1-BA4F-422D-A3B5-0FDF9842F59A}" type="presParOf" srcId="{4D3B680E-B692-45DD-BFAC-1FD332EB2A10}" destId="{9DD65E5A-FDA6-4AB1-A4BF-FD655E3ADBCD}" srcOrd="1" destOrd="0" presId="urn:microsoft.com/office/officeart/2005/8/layout/orgChart1"/>
    <dgm:cxn modelId="{398DD7DB-6A9A-480D-AE8B-7AF4E4ADD1E4}" type="presParOf" srcId="{17B89CAF-568F-4FD9-9BA7-09176DB41510}" destId="{71F7808C-767E-44F4-8C79-8BA5A3A2B3BB}" srcOrd="1" destOrd="0" presId="urn:microsoft.com/office/officeart/2005/8/layout/orgChart1"/>
    <dgm:cxn modelId="{C47786E6-46AE-4AC7-AA8F-DA220F3550A7}" type="presParOf" srcId="{17B89CAF-568F-4FD9-9BA7-09176DB41510}" destId="{F875F322-DF9A-4B8E-A3C7-8B7150A59D4C}" srcOrd="2" destOrd="0" presId="urn:microsoft.com/office/officeart/2005/8/layout/orgChart1"/>
    <dgm:cxn modelId="{50EAE0D3-6E0C-4853-95A4-BD9B9C8AAC6B}" type="presParOf" srcId="{F875F322-DF9A-4B8E-A3C7-8B7150A59D4C}" destId="{1306FF0C-D636-4235-8A84-4637BFFFE580}" srcOrd="0" destOrd="0" presId="urn:microsoft.com/office/officeart/2005/8/layout/orgChart1"/>
    <dgm:cxn modelId="{773F27AC-C2F5-4D27-8F8B-0D76A0439076}" type="presParOf" srcId="{F875F322-DF9A-4B8E-A3C7-8B7150A59D4C}" destId="{5CC51D4F-DF7F-44E2-913E-FEE16ADC3950}" srcOrd="1" destOrd="0" presId="urn:microsoft.com/office/officeart/2005/8/layout/orgChart1"/>
    <dgm:cxn modelId="{DFDB2FBC-A232-4589-87B9-4937AFCD00D8}" type="presParOf" srcId="{5CC51D4F-DF7F-44E2-913E-FEE16ADC3950}" destId="{E8434D44-133B-4F82-8A56-389F0109905A}" srcOrd="0" destOrd="0" presId="urn:microsoft.com/office/officeart/2005/8/layout/orgChart1"/>
    <dgm:cxn modelId="{56657C62-910B-416D-9C01-51FED253E8AF}" type="presParOf" srcId="{E8434D44-133B-4F82-8A56-389F0109905A}" destId="{B17959DA-DF80-438C-8076-88C50587E8CC}" srcOrd="0" destOrd="0" presId="urn:microsoft.com/office/officeart/2005/8/layout/orgChart1"/>
    <dgm:cxn modelId="{E98026F2-DB1D-464B-94A5-1BB0BDE86F3C}" type="presParOf" srcId="{E8434D44-133B-4F82-8A56-389F0109905A}" destId="{DC1919A9-0CDE-4667-81A8-7E7C0E7C6F86}" srcOrd="1" destOrd="0" presId="urn:microsoft.com/office/officeart/2005/8/layout/orgChart1"/>
    <dgm:cxn modelId="{63210C9F-13B6-4EBF-A1FA-B8F75D621C52}" type="presParOf" srcId="{5CC51D4F-DF7F-44E2-913E-FEE16ADC3950}" destId="{A196591A-34FC-4BF8-93F8-1845272ADA97}" srcOrd="1" destOrd="0" presId="urn:microsoft.com/office/officeart/2005/8/layout/orgChart1"/>
    <dgm:cxn modelId="{23711B7A-4979-46E5-98FC-8BE22C5DA497}" type="presParOf" srcId="{5CC51D4F-DF7F-44E2-913E-FEE16ADC3950}" destId="{ECCCDCF5-6837-4923-B2F9-8329BA4FDE7A}" srcOrd="2" destOrd="0" presId="urn:microsoft.com/office/officeart/2005/8/layout/orgChart1"/>
    <dgm:cxn modelId="{D1EC77C7-838E-4055-868F-7F6E586E940E}" type="presParOf" srcId="{F875F322-DF9A-4B8E-A3C7-8B7150A59D4C}" destId="{0718630F-1EA2-4C6C-9F1D-DB91C84F6589}" srcOrd="2" destOrd="0" presId="urn:microsoft.com/office/officeart/2005/8/layout/orgChart1"/>
    <dgm:cxn modelId="{D6228356-91BD-46F5-96C3-AA469468CA0C}" type="presParOf" srcId="{F875F322-DF9A-4B8E-A3C7-8B7150A59D4C}" destId="{E998EACF-1086-40C9-B08F-1B0CFB8FE39B}" srcOrd="3" destOrd="0" presId="urn:microsoft.com/office/officeart/2005/8/layout/orgChart1"/>
    <dgm:cxn modelId="{F4AFD26B-73AF-4968-9852-9B740C68192E}" type="presParOf" srcId="{E998EACF-1086-40C9-B08F-1B0CFB8FE39B}" destId="{9B95E428-8F1E-42BB-A899-613EF83AD6E1}" srcOrd="0" destOrd="0" presId="urn:microsoft.com/office/officeart/2005/8/layout/orgChart1"/>
    <dgm:cxn modelId="{DFC9225B-BF4E-4328-B2BC-061AE94D8B92}" type="presParOf" srcId="{9B95E428-8F1E-42BB-A899-613EF83AD6E1}" destId="{E5A80C6E-1F15-45A1-ABB7-6AEFCAECE295}" srcOrd="0" destOrd="0" presId="urn:microsoft.com/office/officeart/2005/8/layout/orgChart1"/>
    <dgm:cxn modelId="{75398758-6FFE-4AED-89AB-E22969C4BFAB}" type="presParOf" srcId="{9B95E428-8F1E-42BB-A899-613EF83AD6E1}" destId="{DAEE80F5-1E60-4D13-9F7B-5BB2E396DFEF}" srcOrd="1" destOrd="0" presId="urn:microsoft.com/office/officeart/2005/8/layout/orgChart1"/>
    <dgm:cxn modelId="{8CA1D9F0-33EA-460C-9B63-463FBF2AD5FB}" type="presParOf" srcId="{E998EACF-1086-40C9-B08F-1B0CFB8FE39B}" destId="{51883878-3394-43AF-8C28-106BFA4E90BE}" srcOrd="1" destOrd="0" presId="urn:microsoft.com/office/officeart/2005/8/layout/orgChart1"/>
    <dgm:cxn modelId="{9C7A5ABF-9FD6-405F-A22F-606C42331203}" type="presParOf" srcId="{E998EACF-1086-40C9-B08F-1B0CFB8FE39B}" destId="{8F4B1277-EE4F-4D2E-A07E-BF37670757DF}" srcOrd="2" destOrd="0" presId="urn:microsoft.com/office/officeart/2005/8/layout/orgChart1"/>
    <dgm:cxn modelId="{566A1032-B870-4D19-8FCB-5EF41D44B9DB}" type="presParOf" srcId="{8F4B1277-EE4F-4D2E-A07E-BF37670757DF}" destId="{2F90B4EA-9A2C-40A6-A36E-ED7100C31A6C}" srcOrd="0" destOrd="0" presId="urn:microsoft.com/office/officeart/2005/8/layout/orgChart1"/>
    <dgm:cxn modelId="{FC7A13F7-0A2E-48BB-94D6-B9BA7A2FE2FC}" type="presParOf" srcId="{8F4B1277-EE4F-4D2E-A07E-BF37670757DF}" destId="{1D207A82-B7AD-4E37-B003-E9A4B9412819}" srcOrd="1" destOrd="0" presId="urn:microsoft.com/office/officeart/2005/8/layout/orgChart1"/>
    <dgm:cxn modelId="{ECA4DBB3-DADE-4829-A390-063A1256550B}" type="presParOf" srcId="{1D207A82-B7AD-4E37-B003-E9A4B9412819}" destId="{F0CA46B3-8478-4365-9455-9B7889730840}" srcOrd="0" destOrd="0" presId="urn:microsoft.com/office/officeart/2005/8/layout/orgChart1"/>
    <dgm:cxn modelId="{46308BC7-CCDF-44EA-AB0B-98A8D40B21CF}" type="presParOf" srcId="{F0CA46B3-8478-4365-9455-9B7889730840}" destId="{0A68D4D8-30E9-471D-8848-BB82E1DC6193}" srcOrd="0" destOrd="0" presId="urn:microsoft.com/office/officeart/2005/8/layout/orgChart1"/>
    <dgm:cxn modelId="{5FFC974F-36EF-48CD-B8C3-3194930ADACF}" type="presParOf" srcId="{F0CA46B3-8478-4365-9455-9B7889730840}" destId="{81F4A2C9-8077-41E3-B855-4D0C2E335C3A}" srcOrd="1" destOrd="0" presId="urn:microsoft.com/office/officeart/2005/8/layout/orgChart1"/>
    <dgm:cxn modelId="{E8F5E7A2-22FC-4859-80CA-D634333847E3}" type="presParOf" srcId="{1D207A82-B7AD-4E37-B003-E9A4B9412819}" destId="{5775BF75-C631-47A4-9E99-1A40F707673B}" srcOrd="1" destOrd="0" presId="urn:microsoft.com/office/officeart/2005/8/layout/orgChart1"/>
    <dgm:cxn modelId="{412039CA-EE5E-48F0-B12F-F10F14788C3F}" type="presParOf" srcId="{1D207A82-B7AD-4E37-B003-E9A4B9412819}" destId="{8E6FBF15-8B65-4CF9-8F26-B4E44364C0AC}" srcOrd="2" destOrd="0" presId="urn:microsoft.com/office/officeart/2005/8/layout/orgChart1"/>
    <dgm:cxn modelId="{195918CF-30C7-46F8-A617-7F255F013DD2}" type="presParOf" srcId="{F875F322-DF9A-4B8E-A3C7-8B7150A59D4C}" destId="{14BC8929-B462-4B06-8450-CFD492F4599D}" srcOrd="4" destOrd="0" presId="urn:microsoft.com/office/officeart/2005/8/layout/orgChart1"/>
    <dgm:cxn modelId="{89EB79C7-1908-40A1-88B8-E5A3CFEA5C9A}" type="presParOf" srcId="{F875F322-DF9A-4B8E-A3C7-8B7150A59D4C}" destId="{931D9A9F-70C9-43E7-AD20-EC89A6DF73AC}" srcOrd="5" destOrd="0" presId="urn:microsoft.com/office/officeart/2005/8/layout/orgChart1"/>
    <dgm:cxn modelId="{15A5B25E-A626-4612-A485-93F7045E6234}" type="presParOf" srcId="{931D9A9F-70C9-43E7-AD20-EC89A6DF73AC}" destId="{54290832-7E3F-44F9-B0E1-84222EC60571}" srcOrd="0" destOrd="0" presId="urn:microsoft.com/office/officeart/2005/8/layout/orgChart1"/>
    <dgm:cxn modelId="{FA63D4FA-E05F-4B64-9F42-80F56FD0EB8F}" type="presParOf" srcId="{54290832-7E3F-44F9-B0E1-84222EC60571}" destId="{96885E00-80A5-4F48-B9BF-6C4FFFC35957}" srcOrd="0" destOrd="0" presId="urn:microsoft.com/office/officeart/2005/8/layout/orgChart1"/>
    <dgm:cxn modelId="{D54617CB-E91A-42C8-B838-4B782D320F97}" type="presParOf" srcId="{54290832-7E3F-44F9-B0E1-84222EC60571}" destId="{52A334C3-376C-4C81-9CEF-5DD39C3295BD}" srcOrd="1" destOrd="0" presId="urn:microsoft.com/office/officeart/2005/8/layout/orgChart1"/>
    <dgm:cxn modelId="{F12BB895-2B9D-47D9-A046-24D076BFEB61}" type="presParOf" srcId="{931D9A9F-70C9-43E7-AD20-EC89A6DF73AC}" destId="{5C6A5EB3-C2D4-41D5-946E-680DF494C837}" srcOrd="1" destOrd="0" presId="urn:microsoft.com/office/officeart/2005/8/layout/orgChart1"/>
    <dgm:cxn modelId="{22483EC9-A533-4FA0-BD20-A1C2E857FAE7}" type="presParOf" srcId="{5C6A5EB3-C2D4-41D5-946E-680DF494C837}" destId="{72660847-BBE7-4BB9-B4DE-79F0DFF44FE6}" srcOrd="0" destOrd="0" presId="urn:microsoft.com/office/officeart/2005/8/layout/orgChart1"/>
    <dgm:cxn modelId="{FFED098B-24BB-482A-83DA-306E2ECBD38A}" type="presParOf" srcId="{5C6A5EB3-C2D4-41D5-946E-680DF494C837}" destId="{A60FDE86-CDA5-43EE-96FC-FC5292C026D0}" srcOrd="1" destOrd="0" presId="urn:microsoft.com/office/officeart/2005/8/layout/orgChart1"/>
    <dgm:cxn modelId="{1B39ACAB-7CEF-402E-9838-722A1C22A474}" type="presParOf" srcId="{A60FDE86-CDA5-43EE-96FC-FC5292C026D0}" destId="{DD81E498-EC4C-41D8-923E-5AFEA32724E5}" srcOrd="0" destOrd="0" presId="urn:microsoft.com/office/officeart/2005/8/layout/orgChart1"/>
    <dgm:cxn modelId="{BED4B9A8-C981-4D5A-883A-5F64E3915B66}" type="presParOf" srcId="{DD81E498-EC4C-41D8-923E-5AFEA32724E5}" destId="{36904B1B-D0DB-4868-B06B-82A865548E67}" srcOrd="0" destOrd="0" presId="urn:microsoft.com/office/officeart/2005/8/layout/orgChart1"/>
    <dgm:cxn modelId="{BD0F21CB-3B5F-485C-984A-F4A4816B9194}" type="presParOf" srcId="{DD81E498-EC4C-41D8-923E-5AFEA32724E5}" destId="{DDA7284D-A415-4CAF-AB16-B2F6E5B45959}" srcOrd="1" destOrd="0" presId="urn:microsoft.com/office/officeart/2005/8/layout/orgChart1"/>
    <dgm:cxn modelId="{3282D510-CAE9-45A0-930E-49739A1CBB04}" type="presParOf" srcId="{A60FDE86-CDA5-43EE-96FC-FC5292C026D0}" destId="{FD0DEAFA-2F69-4AC1-8D69-6B67F426A2F7}" srcOrd="1" destOrd="0" presId="urn:microsoft.com/office/officeart/2005/8/layout/orgChart1"/>
    <dgm:cxn modelId="{E04D32E2-49A8-4587-9BAB-75CD910100F5}" type="presParOf" srcId="{A60FDE86-CDA5-43EE-96FC-FC5292C026D0}" destId="{937ADFD2-5517-479B-9B15-3FD6A6866BF7}" srcOrd="2" destOrd="0" presId="urn:microsoft.com/office/officeart/2005/8/layout/orgChart1"/>
    <dgm:cxn modelId="{38E1AC47-73F4-4826-9DC6-0B46933FE47A}" type="presParOf" srcId="{931D9A9F-70C9-43E7-AD20-EC89A6DF73AC}" destId="{9B0684BE-C492-49D5-8DA2-EBAAD5F54A41}" srcOrd="2" destOrd="0" presId="urn:microsoft.com/office/officeart/2005/8/layout/orgChart1"/>
    <dgm:cxn modelId="{96DCC734-2ED4-4098-AD4A-60E9279CA369}" type="presParOf" srcId="{F875F322-DF9A-4B8E-A3C7-8B7150A59D4C}" destId="{3E2C59EB-FA42-4BFA-9681-2629CF2DA0CD}" srcOrd="6" destOrd="0" presId="urn:microsoft.com/office/officeart/2005/8/layout/orgChart1"/>
    <dgm:cxn modelId="{4FD2D4D2-A7E5-42C1-A0D0-B65E45069CCB}" type="presParOf" srcId="{F875F322-DF9A-4B8E-A3C7-8B7150A59D4C}" destId="{0286D203-2CF2-465D-83E6-EC3847353FA5}" srcOrd="7" destOrd="0" presId="urn:microsoft.com/office/officeart/2005/8/layout/orgChart1"/>
    <dgm:cxn modelId="{7EDCCF14-8002-42F0-9BC2-C9DFB3807D55}" type="presParOf" srcId="{0286D203-2CF2-465D-83E6-EC3847353FA5}" destId="{8A5818BB-BB74-4F60-9F30-22CFB6708809}" srcOrd="0" destOrd="0" presId="urn:microsoft.com/office/officeart/2005/8/layout/orgChart1"/>
    <dgm:cxn modelId="{4F7507B9-3524-41BF-B7AD-36029944EB05}" type="presParOf" srcId="{8A5818BB-BB74-4F60-9F30-22CFB6708809}" destId="{A3C173C9-E964-4A24-A30C-32FF3937856B}" srcOrd="0" destOrd="0" presId="urn:microsoft.com/office/officeart/2005/8/layout/orgChart1"/>
    <dgm:cxn modelId="{21494458-DF66-44E1-9A93-2385E3E9F1F1}" type="presParOf" srcId="{8A5818BB-BB74-4F60-9F30-22CFB6708809}" destId="{7F692D02-FC93-4F21-9836-F7157D2CB101}" srcOrd="1" destOrd="0" presId="urn:microsoft.com/office/officeart/2005/8/layout/orgChart1"/>
    <dgm:cxn modelId="{D5659FF4-803C-4F83-90E6-CF79027B6FD9}" type="presParOf" srcId="{0286D203-2CF2-465D-83E6-EC3847353FA5}" destId="{F4BD9C16-0BDA-454B-AB34-8EBB73C51EAD}" srcOrd="1" destOrd="0" presId="urn:microsoft.com/office/officeart/2005/8/layout/orgChart1"/>
    <dgm:cxn modelId="{5D7F4ED3-F070-4A63-9C2C-F24975A1F6DD}" type="presParOf" srcId="{0286D203-2CF2-465D-83E6-EC3847353FA5}" destId="{7219882A-C1F3-4E08-BCB2-F3F6445567B1}" srcOrd="2" destOrd="0" presId="urn:microsoft.com/office/officeart/2005/8/layout/orgChart1"/>
    <dgm:cxn modelId="{B5B58CB8-15C3-4F3B-9CE1-1B54B8C3C7A0}" type="presParOf" srcId="{F875F322-DF9A-4B8E-A3C7-8B7150A59D4C}" destId="{4B9748CC-2072-4498-A162-4ECB517FEB52}" srcOrd="8" destOrd="0" presId="urn:microsoft.com/office/officeart/2005/8/layout/orgChart1"/>
    <dgm:cxn modelId="{EF673FF4-70EF-4548-93BE-875DBA76549E}" type="presParOf" srcId="{F875F322-DF9A-4B8E-A3C7-8B7150A59D4C}" destId="{AA365FC4-3762-43C4-AC8A-E33E84CCD246}" srcOrd="9" destOrd="0" presId="urn:microsoft.com/office/officeart/2005/8/layout/orgChart1"/>
    <dgm:cxn modelId="{37727CFD-7E58-4CA7-9709-2CB52271FD51}" type="presParOf" srcId="{AA365FC4-3762-43C4-AC8A-E33E84CCD246}" destId="{B6B89026-35C3-4CFE-BF3F-B63F4DFA7E55}" srcOrd="0" destOrd="0" presId="urn:microsoft.com/office/officeart/2005/8/layout/orgChart1"/>
    <dgm:cxn modelId="{C6993ADF-1151-4D6A-B04A-9F6079930217}" type="presParOf" srcId="{B6B89026-35C3-4CFE-BF3F-B63F4DFA7E55}" destId="{05429314-53C7-461A-BDA9-931F6D66A864}" srcOrd="0" destOrd="0" presId="urn:microsoft.com/office/officeart/2005/8/layout/orgChart1"/>
    <dgm:cxn modelId="{43F77794-4CA5-4E48-86F8-44047B59B9C0}" type="presParOf" srcId="{B6B89026-35C3-4CFE-BF3F-B63F4DFA7E55}" destId="{99DA4AC6-5E61-4848-B039-F4C766B2D39C}" srcOrd="1" destOrd="0" presId="urn:microsoft.com/office/officeart/2005/8/layout/orgChart1"/>
    <dgm:cxn modelId="{D5C13BE8-2AED-4F9A-A280-C3A01798BC83}" type="presParOf" srcId="{AA365FC4-3762-43C4-AC8A-E33E84CCD246}" destId="{F09D0513-C97A-4EAC-B9DC-831898E4A0BB}" srcOrd="1" destOrd="0" presId="urn:microsoft.com/office/officeart/2005/8/layout/orgChart1"/>
    <dgm:cxn modelId="{2176163C-2BBA-4D73-B435-B477D15EE444}" type="presParOf" srcId="{AA365FC4-3762-43C4-AC8A-E33E84CCD246}" destId="{1F7F554A-9C57-4FD7-9A17-B8113B7E10E0}" srcOrd="2" destOrd="0" presId="urn:microsoft.com/office/officeart/2005/8/layout/orgChart1"/>
    <dgm:cxn modelId="{B739F598-EAC5-46F0-8EBE-B33D1FD15560}" type="presParOf" srcId="{F875F322-DF9A-4B8E-A3C7-8B7150A59D4C}" destId="{50A0ED1A-B520-42CE-A381-84EAA1405C88}" srcOrd="10" destOrd="0" presId="urn:microsoft.com/office/officeart/2005/8/layout/orgChart1"/>
    <dgm:cxn modelId="{FF37142D-329B-4911-95F4-A6AB19ECAEF9}" type="presParOf" srcId="{F875F322-DF9A-4B8E-A3C7-8B7150A59D4C}" destId="{15CCBADB-19F1-40D1-B7D9-C9C2CF6DF084}" srcOrd="11" destOrd="0" presId="urn:microsoft.com/office/officeart/2005/8/layout/orgChart1"/>
    <dgm:cxn modelId="{1BE1878C-9911-40B8-B644-CB2675FFF6F3}" type="presParOf" srcId="{15CCBADB-19F1-40D1-B7D9-C9C2CF6DF084}" destId="{4D9C9029-783A-432B-90DC-4ECAFC2BBEA1}" srcOrd="0" destOrd="0" presId="urn:microsoft.com/office/officeart/2005/8/layout/orgChart1"/>
    <dgm:cxn modelId="{58F2CE2A-346C-4D44-97BD-3015D646DBA4}" type="presParOf" srcId="{4D9C9029-783A-432B-90DC-4ECAFC2BBEA1}" destId="{B692ADB8-F8A9-49A6-9BF6-E4278C00D75B}" srcOrd="0" destOrd="0" presId="urn:microsoft.com/office/officeart/2005/8/layout/orgChart1"/>
    <dgm:cxn modelId="{155C7E9F-1BC9-4534-93CA-30FC1B89E5EB}" type="presParOf" srcId="{4D9C9029-783A-432B-90DC-4ECAFC2BBEA1}" destId="{EABBC7FE-D695-4DCA-8A3D-1C37197F7ADF}" srcOrd="1" destOrd="0" presId="urn:microsoft.com/office/officeart/2005/8/layout/orgChart1"/>
    <dgm:cxn modelId="{C8B0CE15-35B7-4AE6-9668-03A02B7EFEF0}" type="presParOf" srcId="{15CCBADB-19F1-40D1-B7D9-C9C2CF6DF084}" destId="{5C3DE073-7AFC-493E-A6BA-3FBB81D107A6}" srcOrd="1" destOrd="0" presId="urn:microsoft.com/office/officeart/2005/8/layout/orgChart1"/>
    <dgm:cxn modelId="{EABEF954-1A9B-4FCB-A874-6F7B243BC923}" type="presParOf" srcId="{15CCBADB-19F1-40D1-B7D9-C9C2CF6DF084}" destId="{AD01144B-76CB-434E-BE32-2F1FFC5ABA5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CAFE26-DD3B-4273-81A6-97AA76927AC6}">
      <dsp:nvSpPr>
        <dsp:cNvPr id="0" name=""/>
        <dsp:cNvSpPr/>
      </dsp:nvSpPr>
      <dsp:spPr>
        <a:xfrm>
          <a:off x="2330754" y="424280"/>
          <a:ext cx="91440" cy="27919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91975"/>
              </a:lnTo>
              <a:lnTo>
                <a:pt x="134555" y="27919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3CD578-7156-4E05-BB62-0472DB1AEDAE}">
      <dsp:nvSpPr>
        <dsp:cNvPr id="0" name=""/>
        <dsp:cNvSpPr/>
      </dsp:nvSpPr>
      <dsp:spPr>
        <a:xfrm>
          <a:off x="1737704" y="424280"/>
          <a:ext cx="638770" cy="2791975"/>
        </a:xfrm>
        <a:custGeom>
          <a:avLst/>
          <a:gdLst/>
          <a:ahLst/>
          <a:cxnLst/>
          <a:rect l="0" t="0" r="0" b="0"/>
          <a:pathLst>
            <a:path>
              <a:moveTo>
                <a:pt x="638770" y="0"/>
              </a:moveTo>
              <a:lnTo>
                <a:pt x="638770" y="2791975"/>
              </a:lnTo>
              <a:lnTo>
                <a:pt x="0" y="27919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2F4BB-EA13-4CD3-A9C8-1189E1850565}">
      <dsp:nvSpPr>
        <dsp:cNvPr id="0" name=""/>
        <dsp:cNvSpPr/>
      </dsp:nvSpPr>
      <dsp:spPr>
        <a:xfrm>
          <a:off x="2376474" y="424280"/>
          <a:ext cx="195294" cy="2144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4685"/>
              </a:lnTo>
              <a:lnTo>
                <a:pt x="195294" y="21446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60847-BBE7-4BB9-B4DE-79F0DFF44FE6}">
      <dsp:nvSpPr>
        <dsp:cNvPr id="0" name=""/>
        <dsp:cNvSpPr/>
      </dsp:nvSpPr>
      <dsp:spPr>
        <a:xfrm>
          <a:off x="1280285" y="1780347"/>
          <a:ext cx="148473" cy="3599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991"/>
              </a:lnTo>
              <a:lnTo>
                <a:pt x="148473" y="3599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C8929-B462-4B06-8450-CFD492F4599D}">
      <dsp:nvSpPr>
        <dsp:cNvPr id="0" name=""/>
        <dsp:cNvSpPr/>
      </dsp:nvSpPr>
      <dsp:spPr>
        <a:xfrm>
          <a:off x="1703311" y="424280"/>
          <a:ext cx="673162" cy="1144553"/>
        </a:xfrm>
        <a:custGeom>
          <a:avLst/>
          <a:gdLst/>
          <a:ahLst/>
          <a:cxnLst/>
          <a:rect l="0" t="0" r="0" b="0"/>
          <a:pathLst>
            <a:path>
              <a:moveTo>
                <a:pt x="673162" y="0"/>
              </a:moveTo>
              <a:lnTo>
                <a:pt x="673162" y="1144553"/>
              </a:lnTo>
              <a:lnTo>
                <a:pt x="0" y="11445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0B4EA-9A2C-40A6-A36E-ED7100C31A6C}">
      <dsp:nvSpPr>
        <dsp:cNvPr id="0" name=""/>
        <dsp:cNvSpPr/>
      </dsp:nvSpPr>
      <dsp:spPr>
        <a:xfrm>
          <a:off x="3265642" y="1024978"/>
          <a:ext cx="91440" cy="389184"/>
        </a:xfrm>
        <a:custGeom>
          <a:avLst/>
          <a:gdLst/>
          <a:ahLst/>
          <a:cxnLst/>
          <a:rect l="0" t="0" r="0" b="0"/>
          <a:pathLst>
            <a:path>
              <a:moveTo>
                <a:pt x="134555" y="0"/>
              </a:moveTo>
              <a:lnTo>
                <a:pt x="134555" y="389184"/>
              </a:lnTo>
              <a:lnTo>
                <a:pt x="45720" y="3891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8630F-1EA2-4C6C-9F1D-DB91C84F6589}">
      <dsp:nvSpPr>
        <dsp:cNvPr id="0" name=""/>
        <dsp:cNvSpPr/>
      </dsp:nvSpPr>
      <dsp:spPr>
        <a:xfrm>
          <a:off x="2376474" y="424280"/>
          <a:ext cx="600697" cy="389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9184"/>
              </a:lnTo>
              <a:lnTo>
                <a:pt x="600697" y="3891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6FF0C-D636-4235-8A84-4637BFFFE580}">
      <dsp:nvSpPr>
        <dsp:cNvPr id="0" name=""/>
        <dsp:cNvSpPr/>
      </dsp:nvSpPr>
      <dsp:spPr>
        <a:xfrm>
          <a:off x="1737704" y="424280"/>
          <a:ext cx="638770" cy="389184"/>
        </a:xfrm>
        <a:custGeom>
          <a:avLst/>
          <a:gdLst/>
          <a:ahLst/>
          <a:cxnLst/>
          <a:rect l="0" t="0" r="0" b="0"/>
          <a:pathLst>
            <a:path>
              <a:moveTo>
                <a:pt x="638770" y="0"/>
              </a:moveTo>
              <a:lnTo>
                <a:pt x="638770" y="389184"/>
              </a:lnTo>
              <a:lnTo>
                <a:pt x="0" y="3891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7FC1-22AA-46CF-A066-94E43A85321E}">
      <dsp:nvSpPr>
        <dsp:cNvPr id="0" name=""/>
        <dsp:cNvSpPr/>
      </dsp:nvSpPr>
      <dsp:spPr>
        <a:xfrm>
          <a:off x="1953447" y="1254"/>
          <a:ext cx="846053" cy="423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Outline</a:t>
          </a:r>
          <a:endParaRPr lang="ja-JP" altLang="en-US" sz="1000" kern="1200"/>
        </a:p>
      </dsp:txBody>
      <dsp:txXfrm>
        <a:off x="1953447" y="1254"/>
        <a:ext cx="846053" cy="423026"/>
      </dsp:txXfrm>
    </dsp:sp>
    <dsp:sp modelId="{B17959DA-DF80-438C-8076-88C50587E8CC}">
      <dsp:nvSpPr>
        <dsp:cNvPr id="0" name=""/>
        <dsp:cNvSpPr/>
      </dsp:nvSpPr>
      <dsp:spPr>
        <a:xfrm>
          <a:off x="891650" y="601952"/>
          <a:ext cx="846053" cy="4230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Introduction</a:t>
          </a:r>
          <a:endParaRPr kumimoji="1" lang="ja-JP" altLang="en-US" sz="1000" kern="1200"/>
        </a:p>
      </dsp:txBody>
      <dsp:txXfrm>
        <a:off x="891650" y="601952"/>
        <a:ext cx="846053" cy="423026"/>
      </dsp:txXfrm>
    </dsp:sp>
    <dsp:sp modelId="{E5A80C6E-1F15-45A1-ABB7-6AEFCAECE295}">
      <dsp:nvSpPr>
        <dsp:cNvPr id="0" name=""/>
        <dsp:cNvSpPr/>
      </dsp:nvSpPr>
      <dsp:spPr>
        <a:xfrm>
          <a:off x="2977171" y="601952"/>
          <a:ext cx="846053" cy="4230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smtClean="0"/>
            <a:t>Language Grid</a:t>
          </a:r>
          <a:endParaRPr kumimoji="1" lang="ja-JP" altLang="en-US" sz="1000" kern="1200"/>
        </a:p>
      </dsp:txBody>
      <dsp:txXfrm>
        <a:off x="2977171" y="601952"/>
        <a:ext cx="846053" cy="423026"/>
      </dsp:txXfrm>
    </dsp:sp>
    <dsp:sp modelId="{0A68D4D8-30E9-471D-8848-BB82E1DC6193}">
      <dsp:nvSpPr>
        <dsp:cNvPr id="0" name=""/>
        <dsp:cNvSpPr/>
      </dsp:nvSpPr>
      <dsp:spPr>
        <a:xfrm>
          <a:off x="2465309" y="1202649"/>
          <a:ext cx="846053" cy="4230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Workflow</a:t>
          </a:r>
          <a:endParaRPr kumimoji="1" lang="ja-JP" altLang="en-US" sz="1000" kern="1200"/>
        </a:p>
      </dsp:txBody>
      <dsp:txXfrm>
        <a:off x="2465309" y="1202649"/>
        <a:ext cx="846053" cy="423026"/>
      </dsp:txXfrm>
    </dsp:sp>
    <dsp:sp modelId="{96885E00-80A5-4F48-B9BF-6C4FFFC35957}">
      <dsp:nvSpPr>
        <dsp:cNvPr id="0" name=""/>
        <dsp:cNvSpPr/>
      </dsp:nvSpPr>
      <dsp:spPr>
        <a:xfrm>
          <a:off x="857258" y="1357321"/>
          <a:ext cx="846053" cy="4230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Heart of Gold</a:t>
          </a:r>
          <a:endParaRPr kumimoji="1" lang="ja-JP" altLang="en-US" sz="1000" kern="1200"/>
        </a:p>
      </dsp:txBody>
      <dsp:txXfrm>
        <a:off x="857258" y="1357321"/>
        <a:ext cx="846053" cy="423026"/>
      </dsp:txXfrm>
    </dsp:sp>
    <dsp:sp modelId="{36904B1B-D0DB-4868-B06B-82A865548E67}">
      <dsp:nvSpPr>
        <dsp:cNvPr id="0" name=""/>
        <dsp:cNvSpPr/>
      </dsp:nvSpPr>
      <dsp:spPr>
        <a:xfrm>
          <a:off x="1428759" y="1928825"/>
          <a:ext cx="846053" cy="4230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Processing Flow</a:t>
          </a:r>
          <a:endParaRPr lang="ja-JP" altLang="en-US" sz="1000" kern="1200"/>
        </a:p>
      </dsp:txBody>
      <dsp:txXfrm>
        <a:off x="1428759" y="1928825"/>
        <a:ext cx="846053" cy="423026"/>
      </dsp:txXfrm>
    </dsp:sp>
    <dsp:sp modelId="{A4D18F38-AD44-4E1F-9584-3BAF96A3CFD3}">
      <dsp:nvSpPr>
        <dsp:cNvPr id="0" name=""/>
        <dsp:cNvSpPr/>
      </dsp:nvSpPr>
      <dsp:spPr>
        <a:xfrm>
          <a:off x="2571768" y="2357453"/>
          <a:ext cx="846053" cy="4230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Combination</a:t>
          </a:r>
          <a:endParaRPr kumimoji="1" lang="ja-JP" altLang="en-US" sz="1000" kern="1200"/>
        </a:p>
      </dsp:txBody>
      <dsp:txXfrm>
        <a:off x="2571768" y="2357453"/>
        <a:ext cx="846053" cy="423026"/>
      </dsp:txXfrm>
    </dsp:sp>
    <dsp:sp modelId="{2D2D06EC-8CF2-4E96-A343-1E85F420945A}">
      <dsp:nvSpPr>
        <dsp:cNvPr id="0" name=""/>
        <dsp:cNvSpPr/>
      </dsp:nvSpPr>
      <dsp:spPr>
        <a:xfrm>
          <a:off x="891650" y="3004743"/>
          <a:ext cx="846053" cy="4230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Pipelining  Support Service</a:t>
          </a:r>
          <a:endParaRPr kumimoji="1" lang="ja-JP" altLang="en-US" sz="1000" kern="1200"/>
        </a:p>
      </dsp:txBody>
      <dsp:txXfrm>
        <a:off x="891650" y="3004743"/>
        <a:ext cx="846053" cy="423026"/>
      </dsp:txXfrm>
    </dsp:sp>
    <dsp:sp modelId="{F7920850-89BD-4469-A119-627DA5BEAE17}">
      <dsp:nvSpPr>
        <dsp:cNvPr id="0" name=""/>
        <dsp:cNvSpPr/>
      </dsp:nvSpPr>
      <dsp:spPr>
        <a:xfrm>
          <a:off x="2465309" y="3004743"/>
          <a:ext cx="846053" cy="4230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Conclusion</a:t>
          </a:r>
          <a:endParaRPr kumimoji="1" lang="ja-JP" altLang="en-US" sz="1000" kern="1200"/>
        </a:p>
      </dsp:txBody>
      <dsp:txXfrm>
        <a:off x="2465309" y="3004743"/>
        <a:ext cx="846053" cy="42302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CAFE26-DD3B-4273-81A6-97AA76927AC6}">
      <dsp:nvSpPr>
        <dsp:cNvPr id="0" name=""/>
        <dsp:cNvSpPr/>
      </dsp:nvSpPr>
      <dsp:spPr>
        <a:xfrm>
          <a:off x="2331142" y="433668"/>
          <a:ext cx="91440" cy="28489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8954"/>
              </a:lnTo>
              <a:lnTo>
                <a:pt x="136368" y="28489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3CD578-7156-4E05-BB62-0472DB1AEDAE}">
      <dsp:nvSpPr>
        <dsp:cNvPr id="0" name=""/>
        <dsp:cNvSpPr/>
      </dsp:nvSpPr>
      <dsp:spPr>
        <a:xfrm>
          <a:off x="1725056" y="433668"/>
          <a:ext cx="651806" cy="2848954"/>
        </a:xfrm>
        <a:custGeom>
          <a:avLst/>
          <a:gdLst/>
          <a:ahLst/>
          <a:cxnLst/>
          <a:rect l="0" t="0" r="0" b="0"/>
          <a:pathLst>
            <a:path>
              <a:moveTo>
                <a:pt x="651806" y="0"/>
              </a:moveTo>
              <a:lnTo>
                <a:pt x="651806" y="2848954"/>
              </a:lnTo>
              <a:lnTo>
                <a:pt x="0" y="28489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2F4BB-EA13-4CD3-A9C8-1189E1850565}">
      <dsp:nvSpPr>
        <dsp:cNvPr id="0" name=""/>
        <dsp:cNvSpPr/>
      </dsp:nvSpPr>
      <dsp:spPr>
        <a:xfrm>
          <a:off x="2376862" y="433668"/>
          <a:ext cx="123463" cy="22110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1052"/>
              </a:lnTo>
              <a:lnTo>
                <a:pt x="123463" y="22110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60847-BBE7-4BB9-B4DE-79F0DFF44FE6}">
      <dsp:nvSpPr>
        <dsp:cNvPr id="0" name=""/>
        <dsp:cNvSpPr/>
      </dsp:nvSpPr>
      <dsp:spPr>
        <a:xfrm>
          <a:off x="1288915" y="1717545"/>
          <a:ext cx="139840" cy="355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674"/>
              </a:lnTo>
              <a:lnTo>
                <a:pt x="139840" y="35567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C8929-B462-4B06-8450-CFD492F4599D}">
      <dsp:nvSpPr>
        <dsp:cNvPr id="0" name=""/>
        <dsp:cNvSpPr/>
      </dsp:nvSpPr>
      <dsp:spPr>
        <a:xfrm>
          <a:off x="1720575" y="433668"/>
          <a:ext cx="656286" cy="1068047"/>
        </a:xfrm>
        <a:custGeom>
          <a:avLst/>
          <a:gdLst/>
          <a:ahLst/>
          <a:cxnLst/>
          <a:rect l="0" t="0" r="0" b="0"/>
          <a:pathLst>
            <a:path>
              <a:moveTo>
                <a:pt x="656286" y="0"/>
              </a:moveTo>
              <a:lnTo>
                <a:pt x="656286" y="1068047"/>
              </a:lnTo>
              <a:lnTo>
                <a:pt x="0" y="10680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0B4EA-9A2C-40A6-A36E-ED7100C31A6C}">
      <dsp:nvSpPr>
        <dsp:cNvPr id="0" name=""/>
        <dsp:cNvSpPr/>
      </dsp:nvSpPr>
      <dsp:spPr>
        <a:xfrm>
          <a:off x="3285110" y="1046625"/>
          <a:ext cx="91440" cy="397127"/>
        </a:xfrm>
        <a:custGeom>
          <a:avLst/>
          <a:gdLst/>
          <a:ahLst/>
          <a:cxnLst/>
          <a:rect l="0" t="0" r="0" b="0"/>
          <a:pathLst>
            <a:path>
              <a:moveTo>
                <a:pt x="136368" y="0"/>
              </a:moveTo>
              <a:lnTo>
                <a:pt x="136368" y="397127"/>
              </a:lnTo>
              <a:lnTo>
                <a:pt x="45720" y="3971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8630F-1EA2-4C6C-9F1D-DB91C84F6589}">
      <dsp:nvSpPr>
        <dsp:cNvPr id="0" name=""/>
        <dsp:cNvSpPr/>
      </dsp:nvSpPr>
      <dsp:spPr>
        <a:xfrm>
          <a:off x="2376862" y="433668"/>
          <a:ext cx="612956" cy="397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127"/>
              </a:lnTo>
              <a:lnTo>
                <a:pt x="612956" y="3971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6FF0C-D636-4235-8A84-4637BFFFE580}">
      <dsp:nvSpPr>
        <dsp:cNvPr id="0" name=""/>
        <dsp:cNvSpPr/>
      </dsp:nvSpPr>
      <dsp:spPr>
        <a:xfrm>
          <a:off x="1725056" y="433668"/>
          <a:ext cx="651806" cy="397127"/>
        </a:xfrm>
        <a:custGeom>
          <a:avLst/>
          <a:gdLst/>
          <a:ahLst/>
          <a:cxnLst/>
          <a:rect l="0" t="0" r="0" b="0"/>
          <a:pathLst>
            <a:path>
              <a:moveTo>
                <a:pt x="651806" y="0"/>
              </a:moveTo>
              <a:lnTo>
                <a:pt x="651806" y="397127"/>
              </a:lnTo>
              <a:lnTo>
                <a:pt x="0" y="3971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7FC1-22AA-46CF-A066-94E43A85321E}">
      <dsp:nvSpPr>
        <dsp:cNvPr id="0" name=""/>
        <dsp:cNvSpPr/>
      </dsp:nvSpPr>
      <dsp:spPr>
        <a:xfrm>
          <a:off x="1945202" y="2008"/>
          <a:ext cx="863319" cy="431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Outline</a:t>
          </a:r>
          <a:endParaRPr lang="ja-JP" altLang="en-US" sz="1000" kern="1200"/>
        </a:p>
      </dsp:txBody>
      <dsp:txXfrm>
        <a:off x="1945202" y="2008"/>
        <a:ext cx="863319" cy="431659"/>
      </dsp:txXfrm>
    </dsp:sp>
    <dsp:sp modelId="{B17959DA-DF80-438C-8076-88C50587E8CC}">
      <dsp:nvSpPr>
        <dsp:cNvPr id="0" name=""/>
        <dsp:cNvSpPr/>
      </dsp:nvSpPr>
      <dsp:spPr>
        <a:xfrm>
          <a:off x="861736" y="614965"/>
          <a:ext cx="863319" cy="431659"/>
        </a:xfrm>
        <a:prstGeom prst="rect">
          <a:avLst/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Introduction</a:t>
          </a:r>
          <a:endParaRPr kumimoji="1" lang="ja-JP" altLang="en-US" sz="1000" kern="1200"/>
        </a:p>
      </dsp:txBody>
      <dsp:txXfrm>
        <a:off x="861736" y="614965"/>
        <a:ext cx="863319" cy="431659"/>
      </dsp:txXfrm>
    </dsp:sp>
    <dsp:sp modelId="{E5A80C6E-1F15-45A1-ABB7-6AEFCAECE295}">
      <dsp:nvSpPr>
        <dsp:cNvPr id="0" name=""/>
        <dsp:cNvSpPr/>
      </dsp:nvSpPr>
      <dsp:spPr>
        <a:xfrm>
          <a:off x="2989819" y="614965"/>
          <a:ext cx="863319" cy="4316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Language Grid</a:t>
          </a:r>
          <a:endParaRPr kumimoji="1" lang="ja-JP" altLang="en-US" sz="1000" kern="1200"/>
        </a:p>
      </dsp:txBody>
      <dsp:txXfrm>
        <a:off x="2989819" y="614965"/>
        <a:ext cx="863319" cy="431659"/>
      </dsp:txXfrm>
    </dsp:sp>
    <dsp:sp modelId="{0A68D4D8-30E9-471D-8848-BB82E1DC6193}">
      <dsp:nvSpPr>
        <dsp:cNvPr id="0" name=""/>
        <dsp:cNvSpPr/>
      </dsp:nvSpPr>
      <dsp:spPr>
        <a:xfrm>
          <a:off x="2467511" y="1227922"/>
          <a:ext cx="863319" cy="4316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Workflow</a:t>
          </a:r>
          <a:endParaRPr kumimoji="1" lang="ja-JP" altLang="en-US" sz="1000" kern="1200"/>
        </a:p>
      </dsp:txBody>
      <dsp:txXfrm>
        <a:off x="2467511" y="1227922"/>
        <a:ext cx="863319" cy="431659"/>
      </dsp:txXfrm>
    </dsp:sp>
    <dsp:sp modelId="{96885E00-80A5-4F48-B9BF-6C4FFFC35957}">
      <dsp:nvSpPr>
        <dsp:cNvPr id="0" name=""/>
        <dsp:cNvSpPr/>
      </dsp:nvSpPr>
      <dsp:spPr>
        <a:xfrm>
          <a:off x="857256" y="1285885"/>
          <a:ext cx="863319" cy="4316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Heart of Gold</a:t>
          </a:r>
          <a:endParaRPr kumimoji="1" lang="ja-JP" altLang="en-US" sz="1000" kern="1200"/>
        </a:p>
      </dsp:txBody>
      <dsp:txXfrm>
        <a:off x="857256" y="1285885"/>
        <a:ext cx="863319" cy="431659"/>
      </dsp:txXfrm>
    </dsp:sp>
    <dsp:sp modelId="{36904B1B-D0DB-4868-B06B-82A865548E67}">
      <dsp:nvSpPr>
        <dsp:cNvPr id="0" name=""/>
        <dsp:cNvSpPr/>
      </dsp:nvSpPr>
      <dsp:spPr>
        <a:xfrm>
          <a:off x="1428756" y="1857390"/>
          <a:ext cx="863319" cy="4316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Processing Flow</a:t>
          </a:r>
          <a:endParaRPr lang="ja-JP" altLang="en-US" sz="1000" kern="1200"/>
        </a:p>
      </dsp:txBody>
      <dsp:txXfrm>
        <a:off x="1428756" y="1857390"/>
        <a:ext cx="863319" cy="431659"/>
      </dsp:txXfrm>
    </dsp:sp>
    <dsp:sp modelId="{A4D18F38-AD44-4E1F-9584-3BAF96A3CFD3}">
      <dsp:nvSpPr>
        <dsp:cNvPr id="0" name=""/>
        <dsp:cNvSpPr/>
      </dsp:nvSpPr>
      <dsp:spPr>
        <a:xfrm>
          <a:off x="2500326" y="2428890"/>
          <a:ext cx="863319" cy="4316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Combination</a:t>
          </a:r>
          <a:endParaRPr kumimoji="1" lang="ja-JP" altLang="en-US" sz="1000" kern="1200"/>
        </a:p>
      </dsp:txBody>
      <dsp:txXfrm>
        <a:off x="2500326" y="2428890"/>
        <a:ext cx="863319" cy="431659"/>
      </dsp:txXfrm>
    </dsp:sp>
    <dsp:sp modelId="{2D2D06EC-8CF2-4E96-A343-1E85F420945A}">
      <dsp:nvSpPr>
        <dsp:cNvPr id="0" name=""/>
        <dsp:cNvSpPr/>
      </dsp:nvSpPr>
      <dsp:spPr>
        <a:xfrm>
          <a:off x="861736" y="3066793"/>
          <a:ext cx="863319" cy="4316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Pipelining Support Service</a:t>
          </a:r>
          <a:endParaRPr kumimoji="1" lang="ja-JP" altLang="en-US" sz="1000" kern="1200"/>
        </a:p>
      </dsp:txBody>
      <dsp:txXfrm>
        <a:off x="861736" y="3066793"/>
        <a:ext cx="863319" cy="431659"/>
      </dsp:txXfrm>
    </dsp:sp>
    <dsp:sp modelId="{F7920850-89BD-4469-A119-627DA5BEAE17}">
      <dsp:nvSpPr>
        <dsp:cNvPr id="0" name=""/>
        <dsp:cNvSpPr/>
      </dsp:nvSpPr>
      <dsp:spPr>
        <a:xfrm>
          <a:off x="2467511" y="3066793"/>
          <a:ext cx="863319" cy="4316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Conclusion</a:t>
          </a:r>
          <a:endParaRPr kumimoji="1" lang="ja-JP" altLang="en-US" sz="1000" kern="1200"/>
        </a:p>
      </dsp:txBody>
      <dsp:txXfrm>
        <a:off x="2467511" y="3066793"/>
        <a:ext cx="863319" cy="43165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CAFE26-DD3B-4273-81A6-97AA76927AC6}">
      <dsp:nvSpPr>
        <dsp:cNvPr id="0" name=""/>
        <dsp:cNvSpPr/>
      </dsp:nvSpPr>
      <dsp:spPr>
        <a:xfrm>
          <a:off x="2378076" y="459628"/>
          <a:ext cx="96239" cy="3024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4660"/>
              </a:lnTo>
              <a:lnTo>
                <a:pt x="96239" y="30246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3CD578-7156-4E05-BB62-0472DB1AEDAE}">
      <dsp:nvSpPr>
        <dsp:cNvPr id="0" name=""/>
        <dsp:cNvSpPr/>
      </dsp:nvSpPr>
      <dsp:spPr>
        <a:xfrm>
          <a:off x="1686070" y="459628"/>
          <a:ext cx="692005" cy="3024660"/>
        </a:xfrm>
        <a:custGeom>
          <a:avLst/>
          <a:gdLst/>
          <a:ahLst/>
          <a:cxnLst/>
          <a:rect l="0" t="0" r="0" b="0"/>
          <a:pathLst>
            <a:path>
              <a:moveTo>
                <a:pt x="692005" y="0"/>
              </a:moveTo>
              <a:lnTo>
                <a:pt x="692005" y="3024660"/>
              </a:lnTo>
              <a:lnTo>
                <a:pt x="0" y="30246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2F4BB-EA13-4CD3-A9C8-1189E1850565}">
      <dsp:nvSpPr>
        <dsp:cNvPr id="0" name=""/>
        <dsp:cNvSpPr/>
      </dsp:nvSpPr>
      <dsp:spPr>
        <a:xfrm>
          <a:off x="2378076" y="459628"/>
          <a:ext cx="122251" cy="2341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1279"/>
              </a:lnTo>
              <a:lnTo>
                <a:pt x="122251" y="23412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60847-BBE7-4BB9-B4DE-79F0DFF44FE6}">
      <dsp:nvSpPr>
        <dsp:cNvPr id="0" name=""/>
        <dsp:cNvSpPr/>
      </dsp:nvSpPr>
      <dsp:spPr>
        <a:xfrm>
          <a:off x="1244103" y="1887043"/>
          <a:ext cx="113223" cy="3423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2364"/>
              </a:lnTo>
              <a:lnTo>
                <a:pt x="113223" y="3423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C8929-B462-4B06-8450-CFD492F4599D}">
      <dsp:nvSpPr>
        <dsp:cNvPr id="0" name=""/>
        <dsp:cNvSpPr/>
      </dsp:nvSpPr>
      <dsp:spPr>
        <a:xfrm>
          <a:off x="1702385" y="459628"/>
          <a:ext cx="675690" cy="1198274"/>
        </a:xfrm>
        <a:custGeom>
          <a:avLst/>
          <a:gdLst/>
          <a:ahLst/>
          <a:cxnLst/>
          <a:rect l="0" t="0" r="0" b="0"/>
          <a:pathLst>
            <a:path>
              <a:moveTo>
                <a:pt x="675690" y="0"/>
              </a:moveTo>
              <a:lnTo>
                <a:pt x="675690" y="1198274"/>
              </a:lnTo>
              <a:lnTo>
                <a:pt x="0" y="11982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0B4EA-9A2C-40A6-A36E-ED7100C31A6C}">
      <dsp:nvSpPr>
        <dsp:cNvPr id="0" name=""/>
        <dsp:cNvSpPr/>
      </dsp:nvSpPr>
      <dsp:spPr>
        <a:xfrm>
          <a:off x="3390879" y="1110388"/>
          <a:ext cx="96239" cy="421619"/>
        </a:xfrm>
        <a:custGeom>
          <a:avLst/>
          <a:gdLst/>
          <a:ahLst/>
          <a:cxnLst/>
          <a:rect l="0" t="0" r="0" b="0"/>
          <a:pathLst>
            <a:path>
              <a:moveTo>
                <a:pt x="96239" y="0"/>
              </a:moveTo>
              <a:lnTo>
                <a:pt x="96239" y="421619"/>
              </a:lnTo>
              <a:lnTo>
                <a:pt x="0" y="4216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8630F-1EA2-4C6C-9F1D-DB91C84F6589}">
      <dsp:nvSpPr>
        <dsp:cNvPr id="0" name=""/>
        <dsp:cNvSpPr/>
      </dsp:nvSpPr>
      <dsp:spPr>
        <a:xfrm>
          <a:off x="2378076" y="459628"/>
          <a:ext cx="650760" cy="421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619"/>
              </a:lnTo>
              <a:lnTo>
                <a:pt x="650760" y="4216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6FF0C-D636-4235-8A84-4637BFFFE580}">
      <dsp:nvSpPr>
        <dsp:cNvPr id="0" name=""/>
        <dsp:cNvSpPr/>
      </dsp:nvSpPr>
      <dsp:spPr>
        <a:xfrm>
          <a:off x="1686070" y="459628"/>
          <a:ext cx="692005" cy="421619"/>
        </a:xfrm>
        <a:custGeom>
          <a:avLst/>
          <a:gdLst/>
          <a:ahLst/>
          <a:cxnLst/>
          <a:rect l="0" t="0" r="0" b="0"/>
          <a:pathLst>
            <a:path>
              <a:moveTo>
                <a:pt x="692005" y="0"/>
              </a:moveTo>
              <a:lnTo>
                <a:pt x="692005" y="421619"/>
              </a:lnTo>
              <a:lnTo>
                <a:pt x="0" y="4216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7FC1-22AA-46CF-A066-94E43A85321E}">
      <dsp:nvSpPr>
        <dsp:cNvPr id="0" name=""/>
        <dsp:cNvSpPr/>
      </dsp:nvSpPr>
      <dsp:spPr>
        <a:xfrm>
          <a:off x="1919794" y="1346"/>
          <a:ext cx="916563" cy="458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Outline</a:t>
          </a:r>
          <a:endParaRPr lang="ja-JP" altLang="en-US" sz="1100" kern="1200"/>
        </a:p>
      </dsp:txBody>
      <dsp:txXfrm>
        <a:off x="1919794" y="1346"/>
        <a:ext cx="916563" cy="458281"/>
      </dsp:txXfrm>
    </dsp:sp>
    <dsp:sp modelId="{B17959DA-DF80-438C-8076-88C50587E8CC}">
      <dsp:nvSpPr>
        <dsp:cNvPr id="0" name=""/>
        <dsp:cNvSpPr/>
      </dsp:nvSpPr>
      <dsp:spPr>
        <a:xfrm>
          <a:off x="769507" y="652106"/>
          <a:ext cx="916563" cy="458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Introduction</a:t>
          </a:r>
          <a:endParaRPr kumimoji="1" lang="ja-JP" altLang="en-US" sz="1100" kern="1200"/>
        </a:p>
      </dsp:txBody>
      <dsp:txXfrm>
        <a:off x="769507" y="652106"/>
        <a:ext cx="916563" cy="458281"/>
      </dsp:txXfrm>
    </dsp:sp>
    <dsp:sp modelId="{E5A80C6E-1F15-45A1-ABB7-6AEFCAECE295}">
      <dsp:nvSpPr>
        <dsp:cNvPr id="0" name=""/>
        <dsp:cNvSpPr/>
      </dsp:nvSpPr>
      <dsp:spPr>
        <a:xfrm>
          <a:off x="3028837" y="652106"/>
          <a:ext cx="916563" cy="458281"/>
        </a:xfrm>
        <a:prstGeom prst="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Language Grid</a:t>
          </a:r>
          <a:endParaRPr kumimoji="1" lang="ja-JP" altLang="en-US" sz="1100" kern="1200"/>
        </a:p>
      </dsp:txBody>
      <dsp:txXfrm>
        <a:off x="3028837" y="652106"/>
        <a:ext cx="916563" cy="458281"/>
      </dsp:txXfrm>
    </dsp:sp>
    <dsp:sp modelId="{0A68D4D8-30E9-471D-8848-BB82E1DC6193}">
      <dsp:nvSpPr>
        <dsp:cNvPr id="0" name=""/>
        <dsp:cNvSpPr/>
      </dsp:nvSpPr>
      <dsp:spPr>
        <a:xfrm>
          <a:off x="2474315" y="1302866"/>
          <a:ext cx="916563" cy="458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Workflow</a:t>
          </a:r>
          <a:endParaRPr kumimoji="1" lang="ja-JP" altLang="en-US" sz="1100" kern="1200"/>
        </a:p>
      </dsp:txBody>
      <dsp:txXfrm>
        <a:off x="2474315" y="1302866"/>
        <a:ext cx="916563" cy="458281"/>
      </dsp:txXfrm>
    </dsp:sp>
    <dsp:sp modelId="{96885E00-80A5-4F48-B9BF-6C4FFFC35957}">
      <dsp:nvSpPr>
        <dsp:cNvPr id="0" name=""/>
        <dsp:cNvSpPr/>
      </dsp:nvSpPr>
      <dsp:spPr>
        <a:xfrm>
          <a:off x="785821" y="1428761"/>
          <a:ext cx="916563" cy="458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Heart of Gold</a:t>
          </a:r>
          <a:endParaRPr kumimoji="1" lang="ja-JP" altLang="en-US" sz="1100" kern="1200"/>
        </a:p>
      </dsp:txBody>
      <dsp:txXfrm>
        <a:off x="785821" y="1428761"/>
        <a:ext cx="916563" cy="458281"/>
      </dsp:txXfrm>
    </dsp:sp>
    <dsp:sp modelId="{36904B1B-D0DB-4868-B06B-82A865548E67}">
      <dsp:nvSpPr>
        <dsp:cNvPr id="0" name=""/>
        <dsp:cNvSpPr/>
      </dsp:nvSpPr>
      <dsp:spPr>
        <a:xfrm>
          <a:off x="1357327" y="2000266"/>
          <a:ext cx="916563" cy="458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Processing Flow</a:t>
          </a:r>
          <a:endParaRPr lang="ja-JP" altLang="en-US" sz="1100" kern="1200"/>
        </a:p>
      </dsp:txBody>
      <dsp:txXfrm>
        <a:off x="1357327" y="2000266"/>
        <a:ext cx="916563" cy="458281"/>
      </dsp:txXfrm>
    </dsp:sp>
    <dsp:sp modelId="{A4D18F38-AD44-4E1F-9584-3BAF96A3CFD3}">
      <dsp:nvSpPr>
        <dsp:cNvPr id="0" name=""/>
        <dsp:cNvSpPr/>
      </dsp:nvSpPr>
      <dsp:spPr>
        <a:xfrm>
          <a:off x="2500327" y="2571767"/>
          <a:ext cx="916563" cy="458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Combination</a:t>
          </a:r>
          <a:endParaRPr kumimoji="1" lang="ja-JP" altLang="en-US" sz="1100" kern="1200"/>
        </a:p>
      </dsp:txBody>
      <dsp:txXfrm>
        <a:off x="2500327" y="2571767"/>
        <a:ext cx="916563" cy="458281"/>
      </dsp:txXfrm>
    </dsp:sp>
    <dsp:sp modelId="{2D2D06EC-8CF2-4E96-A343-1E85F420945A}">
      <dsp:nvSpPr>
        <dsp:cNvPr id="0" name=""/>
        <dsp:cNvSpPr/>
      </dsp:nvSpPr>
      <dsp:spPr>
        <a:xfrm>
          <a:off x="769507" y="3255147"/>
          <a:ext cx="916563" cy="458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Pipelining Support Service</a:t>
          </a:r>
          <a:endParaRPr kumimoji="1" lang="ja-JP" altLang="en-US" sz="1100" kern="1200"/>
        </a:p>
      </dsp:txBody>
      <dsp:txXfrm>
        <a:off x="769507" y="3255147"/>
        <a:ext cx="916563" cy="458281"/>
      </dsp:txXfrm>
    </dsp:sp>
    <dsp:sp modelId="{F7920850-89BD-4469-A119-627DA5BEAE17}">
      <dsp:nvSpPr>
        <dsp:cNvPr id="0" name=""/>
        <dsp:cNvSpPr/>
      </dsp:nvSpPr>
      <dsp:spPr>
        <a:xfrm>
          <a:off x="2474315" y="3255147"/>
          <a:ext cx="916563" cy="458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Conclusion</a:t>
          </a:r>
          <a:endParaRPr kumimoji="1" lang="ja-JP" altLang="en-US" sz="1100" kern="1200"/>
        </a:p>
      </dsp:txBody>
      <dsp:txXfrm>
        <a:off x="2474315" y="3255147"/>
        <a:ext cx="916563" cy="45828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CAFE26-DD3B-4273-81A6-97AA76927AC6}">
      <dsp:nvSpPr>
        <dsp:cNvPr id="0" name=""/>
        <dsp:cNvSpPr/>
      </dsp:nvSpPr>
      <dsp:spPr>
        <a:xfrm>
          <a:off x="2402185" y="423624"/>
          <a:ext cx="91440" cy="27933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93396"/>
              </a:lnTo>
              <a:lnTo>
                <a:pt x="134600" y="27933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3CD578-7156-4E05-BB62-0472DB1AEDAE}">
      <dsp:nvSpPr>
        <dsp:cNvPr id="0" name=""/>
        <dsp:cNvSpPr/>
      </dsp:nvSpPr>
      <dsp:spPr>
        <a:xfrm>
          <a:off x="1808810" y="423624"/>
          <a:ext cx="639095" cy="2793396"/>
        </a:xfrm>
        <a:custGeom>
          <a:avLst/>
          <a:gdLst/>
          <a:ahLst/>
          <a:cxnLst/>
          <a:rect l="0" t="0" r="0" b="0"/>
          <a:pathLst>
            <a:path>
              <a:moveTo>
                <a:pt x="639095" y="0"/>
              </a:moveTo>
              <a:lnTo>
                <a:pt x="639095" y="2793396"/>
              </a:lnTo>
              <a:lnTo>
                <a:pt x="0" y="27933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2F4BB-EA13-4CD3-A9C8-1189E1850565}">
      <dsp:nvSpPr>
        <dsp:cNvPr id="0" name=""/>
        <dsp:cNvSpPr/>
      </dsp:nvSpPr>
      <dsp:spPr>
        <a:xfrm>
          <a:off x="2447905" y="423624"/>
          <a:ext cx="123798" cy="2145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5451"/>
              </a:lnTo>
              <a:lnTo>
                <a:pt x="123798" y="21454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60847-BBE7-4BB9-B4DE-79F0DFF44FE6}">
      <dsp:nvSpPr>
        <dsp:cNvPr id="0" name=""/>
        <dsp:cNvSpPr/>
      </dsp:nvSpPr>
      <dsp:spPr>
        <a:xfrm>
          <a:off x="1377593" y="1785951"/>
          <a:ext cx="91440" cy="359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882"/>
              </a:lnTo>
              <a:lnTo>
                <a:pt x="122538" y="3598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C8929-B462-4B06-8450-CFD492F4599D}">
      <dsp:nvSpPr>
        <dsp:cNvPr id="0" name=""/>
        <dsp:cNvSpPr/>
      </dsp:nvSpPr>
      <dsp:spPr>
        <a:xfrm>
          <a:off x="1846555" y="423624"/>
          <a:ext cx="601350" cy="1150705"/>
        </a:xfrm>
        <a:custGeom>
          <a:avLst/>
          <a:gdLst/>
          <a:ahLst/>
          <a:cxnLst/>
          <a:rect l="0" t="0" r="0" b="0"/>
          <a:pathLst>
            <a:path>
              <a:moveTo>
                <a:pt x="601350" y="0"/>
              </a:moveTo>
              <a:lnTo>
                <a:pt x="601350" y="1150705"/>
              </a:lnTo>
              <a:lnTo>
                <a:pt x="0" y="11507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0B4EA-9A2C-40A6-A36E-ED7100C31A6C}">
      <dsp:nvSpPr>
        <dsp:cNvPr id="0" name=""/>
        <dsp:cNvSpPr/>
      </dsp:nvSpPr>
      <dsp:spPr>
        <a:xfrm>
          <a:off x="3337550" y="1024627"/>
          <a:ext cx="91440" cy="389382"/>
        </a:xfrm>
        <a:custGeom>
          <a:avLst/>
          <a:gdLst/>
          <a:ahLst/>
          <a:cxnLst/>
          <a:rect l="0" t="0" r="0" b="0"/>
          <a:pathLst>
            <a:path>
              <a:moveTo>
                <a:pt x="134600" y="0"/>
              </a:moveTo>
              <a:lnTo>
                <a:pt x="134600" y="389382"/>
              </a:lnTo>
              <a:lnTo>
                <a:pt x="45720" y="3893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8630F-1EA2-4C6C-9F1D-DB91C84F6589}">
      <dsp:nvSpPr>
        <dsp:cNvPr id="0" name=""/>
        <dsp:cNvSpPr/>
      </dsp:nvSpPr>
      <dsp:spPr>
        <a:xfrm>
          <a:off x="2447905" y="423624"/>
          <a:ext cx="601003" cy="389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9382"/>
              </a:lnTo>
              <a:lnTo>
                <a:pt x="601003" y="3893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6FF0C-D636-4235-8A84-4637BFFFE580}">
      <dsp:nvSpPr>
        <dsp:cNvPr id="0" name=""/>
        <dsp:cNvSpPr/>
      </dsp:nvSpPr>
      <dsp:spPr>
        <a:xfrm>
          <a:off x="1808810" y="423624"/>
          <a:ext cx="639095" cy="389382"/>
        </a:xfrm>
        <a:custGeom>
          <a:avLst/>
          <a:gdLst/>
          <a:ahLst/>
          <a:cxnLst/>
          <a:rect l="0" t="0" r="0" b="0"/>
          <a:pathLst>
            <a:path>
              <a:moveTo>
                <a:pt x="639095" y="0"/>
              </a:moveTo>
              <a:lnTo>
                <a:pt x="639095" y="389382"/>
              </a:lnTo>
              <a:lnTo>
                <a:pt x="0" y="3893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7FC1-22AA-46CF-A066-94E43A85321E}">
      <dsp:nvSpPr>
        <dsp:cNvPr id="0" name=""/>
        <dsp:cNvSpPr/>
      </dsp:nvSpPr>
      <dsp:spPr>
        <a:xfrm>
          <a:off x="2024663" y="382"/>
          <a:ext cx="846483" cy="4232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Outline</a:t>
          </a:r>
          <a:endParaRPr lang="ja-JP" altLang="en-US" sz="1000" kern="1200"/>
        </a:p>
      </dsp:txBody>
      <dsp:txXfrm>
        <a:off x="2024663" y="382"/>
        <a:ext cx="846483" cy="423241"/>
      </dsp:txXfrm>
    </dsp:sp>
    <dsp:sp modelId="{B17959DA-DF80-438C-8076-88C50587E8CC}">
      <dsp:nvSpPr>
        <dsp:cNvPr id="0" name=""/>
        <dsp:cNvSpPr/>
      </dsp:nvSpPr>
      <dsp:spPr>
        <a:xfrm>
          <a:off x="962326" y="601385"/>
          <a:ext cx="846483" cy="423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Introduction</a:t>
          </a:r>
          <a:endParaRPr kumimoji="1" lang="ja-JP" altLang="en-US" sz="1000" kern="1200"/>
        </a:p>
      </dsp:txBody>
      <dsp:txXfrm>
        <a:off x="962326" y="601385"/>
        <a:ext cx="846483" cy="423241"/>
      </dsp:txXfrm>
    </dsp:sp>
    <dsp:sp modelId="{E5A80C6E-1F15-45A1-ABB7-6AEFCAECE295}">
      <dsp:nvSpPr>
        <dsp:cNvPr id="0" name=""/>
        <dsp:cNvSpPr/>
      </dsp:nvSpPr>
      <dsp:spPr>
        <a:xfrm>
          <a:off x="3048909" y="601385"/>
          <a:ext cx="846483" cy="423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Language Grid</a:t>
          </a:r>
          <a:endParaRPr kumimoji="1" lang="ja-JP" altLang="en-US" sz="1000" kern="1200"/>
        </a:p>
      </dsp:txBody>
      <dsp:txXfrm>
        <a:off x="3048909" y="601385"/>
        <a:ext cx="846483" cy="423241"/>
      </dsp:txXfrm>
    </dsp:sp>
    <dsp:sp modelId="{0A68D4D8-30E9-471D-8848-BB82E1DC6193}">
      <dsp:nvSpPr>
        <dsp:cNvPr id="0" name=""/>
        <dsp:cNvSpPr/>
      </dsp:nvSpPr>
      <dsp:spPr>
        <a:xfrm>
          <a:off x="2536786" y="1202389"/>
          <a:ext cx="846483" cy="423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Workflow</a:t>
          </a:r>
          <a:endParaRPr kumimoji="1" lang="ja-JP" altLang="en-US" sz="1000" kern="1200"/>
        </a:p>
      </dsp:txBody>
      <dsp:txXfrm>
        <a:off x="2536786" y="1202389"/>
        <a:ext cx="846483" cy="423241"/>
      </dsp:txXfrm>
    </dsp:sp>
    <dsp:sp modelId="{96885E00-80A5-4F48-B9BF-6C4FFFC35957}">
      <dsp:nvSpPr>
        <dsp:cNvPr id="0" name=""/>
        <dsp:cNvSpPr/>
      </dsp:nvSpPr>
      <dsp:spPr>
        <a:xfrm>
          <a:off x="1000071" y="1362709"/>
          <a:ext cx="846483" cy="423241"/>
        </a:xfrm>
        <a:prstGeom prst="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Heart of Gold</a:t>
          </a:r>
          <a:endParaRPr kumimoji="1" lang="ja-JP" altLang="en-US" sz="1000" kern="1200"/>
        </a:p>
      </dsp:txBody>
      <dsp:txXfrm>
        <a:off x="1000071" y="1362709"/>
        <a:ext cx="846483" cy="423241"/>
      </dsp:txXfrm>
    </dsp:sp>
    <dsp:sp modelId="{36904B1B-D0DB-4868-B06B-82A865548E67}">
      <dsp:nvSpPr>
        <dsp:cNvPr id="0" name=""/>
        <dsp:cNvSpPr/>
      </dsp:nvSpPr>
      <dsp:spPr>
        <a:xfrm>
          <a:off x="1500131" y="1934212"/>
          <a:ext cx="846483" cy="423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Processing Flow</a:t>
          </a:r>
          <a:endParaRPr lang="ja-JP" altLang="en-US" sz="1000" kern="1200"/>
        </a:p>
      </dsp:txBody>
      <dsp:txXfrm>
        <a:off x="1500131" y="1934212"/>
        <a:ext cx="846483" cy="423241"/>
      </dsp:txXfrm>
    </dsp:sp>
    <dsp:sp modelId="{A4D18F38-AD44-4E1F-9584-3BAF96A3CFD3}">
      <dsp:nvSpPr>
        <dsp:cNvPr id="0" name=""/>
        <dsp:cNvSpPr/>
      </dsp:nvSpPr>
      <dsp:spPr>
        <a:xfrm>
          <a:off x="2571704" y="2357454"/>
          <a:ext cx="846483" cy="423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Combination</a:t>
          </a:r>
          <a:endParaRPr kumimoji="1" lang="ja-JP" altLang="en-US" sz="1000" kern="1200"/>
        </a:p>
      </dsp:txBody>
      <dsp:txXfrm>
        <a:off x="2571704" y="2357454"/>
        <a:ext cx="846483" cy="423241"/>
      </dsp:txXfrm>
    </dsp:sp>
    <dsp:sp modelId="{2D2D06EC-8CF2-4E96-A343-1E85F420945A}">
      <dsp:nvSpPr>
        <dsp:cNvPr id="0" name=""/>
        <dsp:cNvSpPr/>
      </dsp:nvSpPr>
      <dsp:spPr>
        <a:xfrm>
          <a:off x="962326" y="3005399"/>
          <a:ext cx="846483" cy="423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Pipelining Support Service</a:t>
          </a:r>
          <a:endParaRPr kumimoji="1" lang="ja-JP" altLang="en-US" sz="1000" kern="1200"/>
        </a:p>
      </dsp:txBody>
      <dsp:txXfrm>
        <a:off x="962326" y="3005399"/>
        <a:ext cx="846483" cy="423241"/>
      </dsp:txXfrm>
    </dsp:sp>
    <dsp:sp modelId="{F7920850-89BD-4469-A119-627DA5BEAE17}">
      <dsp:nvSpPr>
        <dsp:cNvPr id="0" name=""/>
        <dsp:cNvSpPr/>
      </dsp:nvSpPr>
      <dsp:spPr>
        <a:xfrm>
          <a:off x="2536786" y="3005399"/>
          <a:ext cx="846483" cy="423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000" kern="1200" dirty="0" smtClean="0"/>
            <a:t>Conclusion</a:t>
          </a:r>
          <a:endParaRPr kumimoji="1" lang="ja-JP" altLang="en-US" sz="1000" kern="1200"/>
        </a:p>
      </dsp:txBody>
      <dsp:txXfrm>
        <a:off x="2536786" y="3005399"/>
        <a:ext cx="846483" cy="42324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A0ED1A-B520-42CE-A381-84EAA1405C88}">
      <dsp:nvSpPr>
        <dsp:cNvPr id="0" name=""/>
        <dsp:cNvSpPr/>
      </dsp:nvSpPr>
      <dsp:spPr>
        <a:xfrm>
          <a:off x="2271294" y="468826"/>
          <a:ext cx="98065" cy="3082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049"/>
              </a:lnTo>
              <a:lnTo>
                <a:pt x="98065" y="30820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9748CC-2072-4498-A162-4ECB517FEB52}">
      <dsp:nvSpPr>
        <dsp:cNvPr id="0" name=""/>
        <dsp:cNvSpPr/>
      </dsp:nvSpPr>
      <dsp:spPr>
        <a:xfrm>
          <a:off x="1566159" y="468826"/>
          <a:ext cx="705135" cy="3082049"/>
        </a:xfrm>
        <a:custGeom>
          <a:avLst/>
          <a:gdLst/>
          <a:ahLst/>
          <a:cxnLst/>
          <a:rect l="0" t="0" r="0" b="0"/>
          <a:pathLst>
            <a:path>
              <a:moveTo>
                <a:pt x="705135" y="0"/>
              </a:moveTo>
              <a:lnTo>
                <a:pt x="705135" y="3082049"/>
              </a:lnTo>
              <a:lnTo>
                <a:pt x="0" y="30820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2C59EB-FA42-4BFA-9681-2629CF2DA0CD}">
      <dsp:nvSpPr>
        <dsp:cNvPr id="0" name=""/>
        <dsp:cNvSpPr/>
      </dsp:nvSpPr>
      <dsp:spPr>
        <a:xfrm>
          <a:off x="2225574" y="468826"/>
          <a:ext cx="91440" cy="240787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07870"/>
              </a:lnTo>
              <a:lnTo>
                <a:pt x="131849" y="24078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60847-BBE7-4BB9-B4DE-79F0DFF44FE6}">
      <dsp:nvSpPr>
        <dsp:cNvPr id="0" name=""/>
        <dsp:cNvSpPr/>
      </dsp:nvSpPr>
      <dsp:spPr>
        <a:xfrm>
          <a:off x="1109885" y="1967174"/>
          <a:ext cx="104528" cy="338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016"/>
              </a:lnTo>
              <a:lnTo>
                <a:pt x="104528" y="3380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C8929-B462-4B06-8450-CFD492F4599D}">
      <dsp:nvSpPr>
        <dsp:cNvPr id="0" name=""/>
        <dsp:cNvSpPr/>
      </dsp:nvSpPr>
      <dsp:spPr>
        <a:xfrm>
          <a:off x="1576862" y="468826"/>
          <a:ext cx="694432" cy="1264859"/>
        </a:xfrm>
        <a:custGeom>
          <a:avLst/>
          <a:gdLst/>
          <a:ahLst/>
          <a:cxnLst/>
          <a:rect l="0" t="0" r="0" b="0"/>
          <a:pathLst>
            <a:path>
              <a:moveTo>
                <a:pt x="694432" y="0"/>
              </a:moveTo>
              <a:lnTo>
                <a:pt x="694432" y="1264859"/>
              </a:lnTo>
              <a:lnTo>
                <a:pt x="0" y="12648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0B4EA-9A2C-40A6-A36E-ED7100C31A6C}">
      <dsp:nvSpPr>
        <dsp:cNvPr id="0" name=""/>
        <dsp:cNvSpPr/>
      </dsp:nvSpPr>
      <dsp:spPr>
        <a:xfrm>
          <a:off x="3303314" y="1131934"/>
          <a:ext cx="98065" cy="429619"/>
        </a:xfrm>
        <a:custGeom>
          <a:avLst/>
          <a:gdLst/>
          <a:ahLst/>
          <a:cxnLst/>
          <a:rect l="0" t="0" r="0" b="0"/>
          <a:pathLst>
            <a:path>
              <a:moveTo>
                <a:pt x="98065" y="0"/>
              </a:moveTo>
              <a:lnTo>
                <a:pt x="98065" y="429619"/>
              </a:lnTo>
              <a:lnTo>
                <a:pt x="0" y="4296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8630F-1EA2-4C6C-9F1D-DB91C84F6589}">
      <dsp:nvSpPr>
        <dsp:cNvPr id="0" name=""/>
        <dsp:cNvSpPr/>
      </dsp:nvSpPr>
      <dsp:spPr>
        <a:xfrm>
          <a:off x="2271294" y="468826"/>
          <a:ext cx="663107" cy="429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9619"/>
              </a:lnTo>
              <a:lnTo>
                <a:pt x="663107" y="4296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6FF0C-D636-4235-8A84-4637BFFFE580}">
      <dsp:nvSpPr>
        <dsp:cNvPr id="0" name=""/>
        <dsp:cNvSpPr/>
      </dsp:nvSpPr>
      <dsp:spPr>
        <a:xfrm>
          <a:off x="1566159" y="468826"/>
          <a:ext cx="705135" cy="429619"/>
        </a:xfrm>
        <a:custGeom>
          <a:avLst/>
          <a:gdLst/>
          <a:ahLst/>
          <a:cxnLst/>
          <a:rect l="0" t="0" r="0" b="0"/>
          <a:pathLst>
            <a:path>
              <a:moveTo>
                <a:pt x="705135" y="0"/>
              </a:moveTo>
              <a:lnTo>
                <a:pt x="705135" y="429619"/>
              </a:lnTo>
              <a:lnTo>
                <a:pt x="0" y="4296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7FC1-22AA-46CF-A066-94E43A85321E}">
      <dsp:nvSpPr>
        <dsp:cNvPr id="0" name=""/>
        <dsp:cNvSpPr/>
      </dsp:nvSpPr>
      <dsp:spPr>
        <a:xfrm>
          <a:off x="1804317" y="1849"/>
          <a:ext cx="933954" cy="466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Outline</a:t>
          </a:r>
          <a:endParaRPr lang="ja-JP" altLang="en-US" sz="1100" kern="1200"/>
        </a:p>
      </dsp:txBody>
      <dsp:txXfrm>
        <a:off x="1804317" y="1849"/>
        <a:ext cx="933954" cy="466977"/>
      </dsp:txXfrm>
    </dsp:sp>
    <dsp:sp modelId="{B17959DA-DF80-438C-8076-88C50587E8CC}">
      <dsp:nvSpPr>
        <dsp:cNvPr id="0" name=""/>
        <dsp:cNvSpPr/>
      </dsp:nvSpPr>
      <dsp:spPr>
        <a:xfrm>
          <a:off x="632204" y="664956"/>
          <a:ext cx="933954" cy="466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Introduction</a:t>
          </a:r>
          <a:endParaRPr kumimoji="1" lang="ja-JP" altLang="en-US" sz="1100" kern="1200"/>
        </a:p>
      </dsp:txBody>
      <dsp:txXfrm>
        <a:off x="632204" y="664956"/>
        <a:ext cx="933954" cy="466977"/>
      </dsp:txXfrm>
    </dsp:sp>
    <dsp:sp modelId="{E5A80C6E-1F15-45A1-ABB7-6AEFCAECE295}">
      <dsp:nvSpPr>
        <dsp:cNvPr id="0" name=""/>
        <dsp:cNvSpPr/>
      </dsp:nvSpPr>
      <dsp:spPr>
        <a:xfrm>
          <a:off x="2934402" y="664956"/>
          <a:ext cx="933954" cy="466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Language Grid</a:t>
          </a:r>
          <a:endParaRPr kumimoji="1" lang="ja-JP" altLang="en-US" sz="1100" kern="1200"/>
        </a:p>
      </dsp:txBody>
      <dsp:txXfrm>
        <a:off x="2934402" y="664956"/>
        <a:ext cx="933954" cy="466977"/>
      </dsp:txXfrm>
    </dsp:sp>
    <dsp:sp modelId="{0A68D4D8-30E9-471D-8848-BB82E1DC6193}">
      <dsp:nvSpPr>
        <dsp:cNvPr id="0" name=""/>
        <dsp:cNvSpPr/>
      </dsp:nvSpPr>
      <dsp:spPr>
        <a:xfrm>
          <a:off x="2369360" y="1328064"/>
          <a:ext cx="933954" cy="466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Workflow</a:t>
          </a:r>
          <a:endParaRPr kumimoji="1" lang="ja-JP" altLang="en-US" sz="1100" kern="1200"/>
        </a:p>
      </dsp:txBody>
      <dsp:txXfrm>
        <a:off x="2369360" y="1328064"/>
        <a:ext cx="933954" cy="466977"/>
      </dsp:txXfrm>
    </dsp:sp>
    <dsp:sp modelId="{96885E00-80A5-4F48-B9BF-6C4FFFC35957}">
      <dsp:nvSpPr>
        <dsp:cNvPr id="0" name=""/>
        <dsp:cNvSpPr/>
      </dsp:nvSpPr>
      <dsp:spPr>
        <a:xfrm>
          <a:off x="642907" y="1500197"/>
          <a:ext cx="933954" cy="466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Heart of Gold</a:t>
          </a:r>
          <a:endParaRPr kumimoji="1" lang="ja-JP" altLang="en-US" sz="1100" kern="1200"/>
        </a:p>
      </dsp:txBody>
      <dsp:txXfrm>
        <a:off x="642907" y="1500197"/>
        <a:ext cx="933954" cy="466977"/>
      </dsp:txXfrm>
    </dsp:sp>
    <dsp:sp modelId="{36904B1B-D0DB-4868-B06B-82A865548E67}">
      <dsp:nvSpPr>
        <dsp:cNvPr id="0" name=""/>
        <dsp:cNvSpPr/>
      </dsp:nvSpPr>
      <dsp:spPr>
        <a:xfrm>
          <a:off x="1214413" y="2071702"/>
          <a:ext cx="933954" cy="466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Processing Flow</a:t>
          </a:r>
          <a:endParaRPr lang="ja-JP" altLang="en-US" sz="1100" kern="1200"/>
        </a:p>
      </dsp:txBody>
      <dsp:txXfrm>
        <a:off x="1214413" y="2071702"/>
        <a:ext cx="933954" cy="466977"/>
      </dsp:txXfrm>
    </dsp:sp>
    <dsp:sp modelId="{A3C173C9-E964-4A24-A30C-32FF3937856B}">
      <dsp:nvSpPr>
        <dsp:cNvPr id="0" name=""/>
        <dsp:cNvSpPr/>
      </dsp:nvSpPr>
      <dsp:spPr>
        <a:xfrm>
          <a:off x="2357424" y="2643207"/>
          <a:ext cx="933954" cy="466977"/>
        </a:xfrm>
        <a:prstGeom prst="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Combination</a:t>
          </a:r>
          <a:endParaRPr kumimoji="1" lang="ja-JP" altLang="en-US" sz="1100" kern="1200"/>
        </a:p>
      </dsp:txBody>
      <dsp:txXfrm>
        <a:off x="2357424" y="2643207"/>
        <a:ext cx="933954" cy="466977"/>
      </dsp:txXfrm>
    </dsp:sp>
    <dsp:sp modelId="{05429314-53C7-461A-BDA9-931F6D66A864}">
      <dsp:nvSpPr>
        <dsp:cNvPr id="0" name=""/>
        <dsp:cNvSpPr/>
      </dsp:nvSpPr>
      <dsp:spPr>
        <a:xfrm>
          <a:off x="632204" y="3317387"/>
          <a:ext cx="933954" cy="466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dirty="0" smtClean="0"/>
            <a:t>Pipelining Support Service</a:t>
          </a:r>
          <a:endParaRPr kumimoji="1" lang="ja-JP" altLang="en-US" sz="1100" kern="1200"/>
        </a:p>
      </dsp:txBody>
      <dsp:txXfrm>
        <a:off x="632204" y="3317387"/>
        <a:ext cx="933954" cy="466977"/>
      </dsp:txXfrm>
    </dsp:sp>
    <dsp:sp modelId="{B692ADB8-F8A9-49A6-9BF6-E4278C00D75B}">
      <dsp:nvSpPr>
        <dsp:cNvPr id="0" name=""/>
        <dsp:cNvSpPr/>
      </dsp:nvSpPr>
      <dsp:spPr>
        <a:xfrm>
          <a:off x="2369360" y="3317387"/>
          <a:ext cx="933954" cy="466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100" kern="1200" smtClean="0"/>
            <a:t>Conclusion</a:t>
          </a:r>
          <a:endParaRPr kumimoji="1" lang="ja-JP" altLang="en-US" sz="1100" kern="1200"/>
        </a:p>
      </dsp:txBody>
      <dsp:txXfrm>
        <a:off x="2369360" y="3317387"/>
        <a:ext cx="933954" cy="46697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CFCB15-CD63-40F3-AEFE-468E572CEFA3}">
      <dsp:nvSpPr>
        <dsp:cNvPr id="0" name=""/>
        <dsp:cNvSpPr/>
      </dsp:nvSpPr>
      <dsp:spPr>
        <a:xfrm>
          <a:off x="205741" y="283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K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83"/>
        <a:ext cx="231459" cy="221857"/>
      </dsp:txXfrm>
    </dsp:sp>
    <dsp:sp modelId="{6D741981-5C99-4C4D-880E-68D46A5DD42A}">
      <dsp:nvSpPr>
        <dsp:cNvPr id="0" name=""/>
        <dsp:cNvSpPr/>
      </dsp:nvSpPr>
      <dsp:spPr>
        <a:xfrm>
          <a:off x="205741" y="233234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y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33234"/>
        <a:ext cx="231459" cy="221857"/>
      </dsp:txXfrm>
    </dsp:sp>
    <dsp:sp modelId="{4BEFA04E-1D8F-47FE-8A75-AE024954CBE6}">
      <dsp:nvSpPr>
        <dsp:cNvPr id="0" name=""/>
        <dsp:cNvSpPr/>
      </dsp:nvSpPr>
      <dsp:spPr>
        <a:xfrm>
          <a:off x="205741" y="466185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o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466185"/>
        <a:ext cx="231459" cy="221857"/>
      </dsp:txXfrm>
    </dsp:sp>
    <dsp:sp modelId="{5D07C803-4BCE-43C5-BADF-922E18CC106C}">
      <dsp:nvSpPr>
        <dsp:cNvPr id="0" name=""/>
        <dsp:cNvSpPr/>
      </dsp:nvSpPr>
      <dsp:spPr>
        <a:xfrm>
          <a:off x="205741" y="699135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t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699135"/>
        <a:ext cx="231459" cy="221857"/>
      </dsp:txXfrm>
    </dsp:sp>
    <dsp:sp modelId="{D1431781-6B84-4EA5-902D-FC8DF002E5BE}">
      <dsp:nvSpPr>
        <dsp:cNvPr id="0" name=""/>
        <dsp:cNvSpPr/>
      </dsp:nvSpPr>
      <dsp:spPr>
        <a:xfrm>
          <a:off x="205741" y="932086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o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932086"/>
        <a:ext cx="231459" cy="221857"/>
      </dsp:txXfrm>
    </dsp:sp>
    <dsp:sp modelId="{BFEE3FC7-614E-4B82-B2F8-B9E6CF3DF9FF}">
      <dsp:nvSpPr>
        <dsp:cNvPr id="0" name=""/>
        <dsp:cNvSpPr/>
      </dsp:nvSpPr>
      <dsp:spPr>
        <a:xfrm>
          <a:off x="205741" y="1165037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1165037"/>
        <a:ext cx="231459" cy="221857"/>
      </dsp:txXfrm>
    </dsp:sp>
    <dsp:sp modelId="{9161008A-A6E5-4A7E-9CC9-3D5F55667AFB}">
      <dsp:nvSpPr>
        <dsp:cNvPr id="0" name=""/>
        <dsp:cNvSpPr/>
      </dsp:nvSpPr>
      <dsp:spPr>
        <a:xfrm>
          <a:off x="205741" y="1397987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U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1397987"/>
        <a:ext cx="231459" cy="221857"/>
      </dsp:txXfrm>
    </dsp:sp>
    <dsp:sp modelId="{DD881CED-F5CF-40EB-A0B5-9B429988F3E4}">
      <dsp:nvSpPr>
        <dsp:cNvPr id="0" name=""/>
        <dsp:cNvSpPr/>
      </dsp:nvSpPr>
      <dsp:spPr>
        <a:xfrm>
          <a:off x="205741" y="1630938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n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1630938"/>
        <a:ext cx="231459" cy="221857"/>
      </dsp:txXfrm>
    </dsp:sp>
    <dsp:sp modelId="{78491B6C-0A7D-4500-8016-CDE114889582}">
      <dsp:nvSpPr>
        <dsp:cNvPr id="0" name=""/>
        <dsp:cNvSpPr/>
      </dsp:nvSpPr>
      <dsp:spPr>
        <a:xfrm>
          <a:off x="205741" y="1863889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err="1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i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1863889"/>
        <a:ext cx="231459" cy="221857"/>
      </dsp:txXfrm>
    </dsp:sp>
    <dsp:sp modelId="{90396A4F-8AD2-4080-8552-4061E526EF82}">
      <dsp:nvSpPr>
        <dsp:cNvPr id="0" name=""/>
        <dsp:cNvSpPr/>
      </dsp:nvSpPr>
      <dsp:spPr>
        <a:xfrm>
          <a:off x="205741" y="2096840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v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096840"/>
        <a:ext cx="231459" cy="221857"/>
      </dsp:txXfrm>
    </dsp:sp>
    <dsp:sp modelId="{19FCAFE7-A406-4291-9C53-975F19A05F93}">
      <dsp:nvSpPr>
        <dsp:cNvPr id="0" name=""/>
        <dsp:cNvSpPr/>
      </dsp:nvSpPr>
      <dsp:spPr>
        <a:xfrm>
          <a:off x="205741" y="2329790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e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329790"/>
        <a:ext cx="231459" cy="221857"/>
      </dsp:txXfrm>
    </dsp:sp>
    <dsp:sp modelId="{6769DA9E-F02B-4A3D-80E7-788A277E2636}">
      <dsp:nvSpPr>
        <dsp:cNvPr id="0" name=""/>
        <dsp:cNvSpPr/>
      </dsp:nvSpPr>
      <dsp:spPr>
        <a:xfrm>
          <a:off x="205741" y="2562741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r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562741"/>
        <a:ext cx="231459" cy="221857"/>
      </dsp:txXfrm>
    </dsp:sp>
    <dsp:sp modelId="{4E68A10D-564D-4A26-81D5-B3A1161CDDA1}">
      <dsp:nvSpPr>
        <dsp:cNvPr id="0" name=""/>
        <dsp:cNvSpPr/>
      </dsp:nvSpPr>
      <dsp:spPr>
        <a:xfrm>
          <a:off x="205741" y="2795692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s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795692"/>
        <a:ext cx="231459" cy="221857"/>
      </dsp:txXfrm>
    </dsp:sp>
    <dsp:sp modelId="{CBE39497-B099-48E9-B80A-37BA618E1E9B}">
      <dsp:nvSpPr>
        <dsp:cNvPr id="0" name=""/>
        <dsp:cNvSpPr/>
      </dsp:nvSpPr>
      <dsp:spPr>
        <a:xfrm>
          <a:off x="205741" y="3028643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err="1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i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3028643"/>
        <a:ext cx="231459" cy="221857"/>
      </dsp:txXfrm>
    </dsp:sp>
    <dsp:sp modelId="{11BF184A-6B5E-4799-B949-CE09EAB82D31}">
      <dsp:nvSpPr>
        <dsp:cNvPr id="0" name=""/>
        <dsp:cNvSpPr/>
      </dsp:nvSpPr>
      <dsp:spPr>
        <a:xfrm>
          <a:off x="205741" y="3261593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t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3261593"/>
        <a:ext cx="231459" cy="221857"/>
      </dsp:txXfrm>
    </dsp:sp>
    <dsp:sp modelId="{C6E06860-78C7-4CBE-B3EE-D3273B9B9FCC}">
      <dsp:nvSpPr>
        <dsp:cNvPr id="0" name=""/>
        <dsp:cNvSpPr/>
      </dsp:nvSpPr>
      <dsp:spPr>
        <a:xfrm>
          <a:off x="205741" y="3494544"/>
          <a:ext cx="231459" cy="221857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y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3494544"/>
        <a:ext cx="231459" cy="22185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CFCB15-CD63-40F3-AEFE-468E572CEFA3}">
      <dsp:nvSpPr>
        <dsp:cNvPr id="0" name=""/>
        <dsp:cNvSpPr/>
      </dsp:nvSpPr>
      <dsp:spPr>
        <a:xfrm>
          <a:off x="190391" y="2173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D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2173"/>
        <a:ext cx="214190" cy="301496"/>
      </dsp:txXfrm>
    </dsp:sp>
    <dsp:sp modelId="{A639D839-F6BC-4997-A8F1-1341E370436D}">
      <dsp:nvSpPr>
        <dsp:cNvPr id="0" name=""/>
        <dsp:cNvSpPr/>
      </dsp:nvSpPr>
      <dsp:spPr>
        <a:xfrm>
          <a:off x="190391" y="318744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F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318744"/>
        <a:ext cx="214190" cy="301496"/>
      </dsp:txXfrm>
    </dsp:sp>
    <dsp:sp modelId="{AA944D62-016E-4C29-8492-F5AF8310DA77}">
      <dsp:nvSpPr>
        <dsp:cNvPr id="0" name=""/>
        <dsp:cNvSpPr/>
      </dsp:nvSpPr>
      <dsp:spPr>
        <a:xfrm>
          <a:off x="190391" y="635315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K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635315"/>
        <a:ext cx="214190" cy="301496"/>
      </dsp:txXfrm>
    </dsp:sp>
    <dsp:sp modelId="{031BA42F-B7FE-421E-B72B-4532F2DEC2B7}">
      <dsp:nvSpPr>
        <dsp:cNvPr id="0" name=""/>
        <dsp:cNvSpPr/>
      </dsp:nvSpPr>
      <dsp:spPr>
        <a:xfrm>
          <a:off x="190391" y="951886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I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951886"/>
        <a:ext cx="214190" cy="301496"/>
      </dsp:txXfrm>
    </dsp:sp>
    <dsp:sp modelId="{430CB6BA-BFBA-4F37-A6B9-92E4C1837954}">
      <dsp:nvSpPr>
        <dsp:cNvPr id="0" name=""/>
        <dsp:cNvSpPr/>
      </dsp:nvSpPr>
      <dsp:spPr>
        <a:xfrm>
          <a:off x="190391" y="1268457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1268457"/>
        <a:ext cx="214190" cy="301496"/>
      </dsp:txXfrm>
    </dsp:sp>
    <dsp:sp modelId="{00BF1A0E-4BEE-4DFA-8489-3B39540ECA4D}">
      <dsp:nvSpPr>
        <dsp:cNvPr id="0" name=""/>
        <dsp:cNvSpPr/>
      </dsp:nvSpPr>
      <dsp:spPr>
        <a:xfrm>
          <a:off x="190391" y="1585028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G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1585028"/>
        <a:ext cx="214190" cy="301496"/>
      </dsp:txXfrm>
    </dsp:sp>
    <dsp:sp modelId="{693CFA0C-86D5-4CC9-89D8-803D61217EC3}">
      <dsp:nvSpPr>
        <dsp:cNvPr id="0" name=""/>
        <dsp:cNvSpPr/>
      </dsp:nvSpPr>
      <dsp:spPr>
        <a:xfrm>
          <a:off x="190391" y="1901599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e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1901599"/>
        <a:ext cx="214190" cy="301496"/>
      </dsp:txXfrm>
    </dsp:sp>
    <dsp:sp modelId="{BC4148A0-49CA-40F9-9004-F2A276D0ADD6}">
      <dsp:nvSpPr>
        <dsp:cNvPr id="0" name=""/>
        <dsp:cNvSpPr/>
      </dsp:nvSpPr>
      <dsp:spPr>
        <a:xfrm>
          <a:off x="190391" y="2218170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r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2218170"/>
        <a:ext cx="214190" cy="301496"/>
      </dsp:txXfrm>
    </dsp:sp>
    <dsp:sp modelId="{CFDDBF8C-8F68-4EA1-8277-D38A07C9523F}">
      <dsp:nvSpPr>
        <dsp:cNvPr id="0" name=""/>
        <dsp:cNvSpPr/>
      </dsp:nvSpPr>
      <dsp:spPr>
        <a:xfrm>
          <a:off x="190391" y="2534741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m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2534741"/>
        <a:ext cx="214190" cy="301496"/>
      </dsp:txXfrm>
    </dsp:sp>
    <dsp:sp modelId="{28118B45-17C4-49C5-9019-C05FDC1C23F7}">
      <dsp:nvSpPr>
        <dsp:cNvPr id="0" name=""/>
        <dsp:cNvSpPr/>
      </dsp:nvSpPr>
      <dsp:spPr>
        <a:xfrm>
          <a:off x="190391" y="2851312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a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2851312"/>
        <a:ext cx="214190" cy="301496"/>
      </dsp:txXfrm>
    </dsp:sp>
    <dsp:sp modelId="{457B4198-6926-4239-87D7-AD7432201FE6}">
      <dsp:nvSpPr>
        <dsp:cNvPr id="0" name=""/>
        <dsp:cNvSpPr/>
      </dsp:nvSpPr>
      <dsp:spPr>
        <a:xfrm>
          <a:off x="190391" y="3167883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n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3167883"/>
        <a:ext cx="214190" cy="301496"/>
      </dsp:txXfrm>
    </dsp:sp>
    <dsp:sp modelId="{3280EAE7-9FC9-4322-AFDC-9B12E0D7DE71}">
      <dsp:nvSpPr>
        <dsp:cNvPr id="0" name=""/>
        <dsp:cNvSpPr/>
      </dsp:nvSpPr>
      <dsp:spPr>
        <a:xfrm>
          <a:off x="190391" y="3484454"/>
          <a:ext cx="214190" cy="301496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1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y</a:t>
          </a:r>
          <a:endParaRPr kumimoji="1" lang="ja-JP" altLang="en-US" sz="11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190391" y="3484454"/>
        <a:ext cx="214190" cy="301496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CFCB15-CD63-40F3-AEFE-468E572CEFA3}">
      <dsp:nvSpPr>
        <dsp:cNvPr id="0" name=""/>
        <dsp:cNvSpPr/>
      </dsp:nvSpPr>
      <dsp:spPr>
        <a:xfrm>
          <a:off x="205741" y="2189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N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189"/>
        <a:ext cx="231459" cy="355244"/>
      </dsp:txXfrm>
    </dsp:sp>
    <dsp:sp modelId="{E15408DD-34DF-41C2-95C1-5D3FD6989540}">
      <dsp:nvSpPr>
        <dsp:cNvPr id="0" name=""/>
        <dsp:cNvSpPr/>
      </dsp:nvSpPr>
      <dsp:spPr>
        <a:xfrm>
          <a:off x="205741" y="375196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000" b="1" kern="120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I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375196"/>
        <a:ext cx="231459" cy="355244"/>
      </dsp:txXfrm>
    </dsp:sp>
    <dsp:sp modelId="{F70295DE-0560-454B-87C9-C9EEC91F63B1}">
      <dsp:nvSpPr>
        <dsp:cNvPr id="0" name=""/>
        <dsp:cNvSpPr/>
      </dsp:nvSpPr>
      <dsp:spPr>
        <a:xfrm>
          <a:off x="205741" y="748203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C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748203"/>
        <a:ext cx="231459" cy="355244"/>
      </dsp:txXfrm>
    </dsp:sp>
    <dsp:sp modelId="{619037BA-97CB-46DD-9465-8A8B2A068AC4}">
      <dsp:nvSpPr>
        <dsp:cNvPr id="0" name=""/>
        <dsp:cNvSpPr/>
      </dsp:nvSpPr>
      <dsp:spPr>
        <a:xfrm>
          <a:off x="205741" y="1121210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T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1121210"/>
        <a:ext cx="231459" cy="355244"/>
      </dsp:txXfrm>
    </dsp:sp>
    <dsp:sp modelId="{D143548F-8DD7-4E55-B0AE-E58D4A66567C}">
      <dsp:nvSpPr>
        <dsp:cNvPr id="0" name=""/>
        <dsp:cNvSpPr/>
      </dsp:nvSpPr>
      <dsp:spPr>
        <a:xfrm>
          <a:off x="205741" y="1494217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1494217"/>
        <a:ext cx="231459" cy="355244"/>
      </dsp:txXfrm>
    </dsp:sp>
    <dsp:sp modelId="{D24E3F29-102C-468D-AF67-68DD7C61D393}">
      <dsp:nvSpPr>
        <dsp:cNvPr id="0" name=""/>
        <dsp:cNvSpPr/>
      </dsp:nvSpPr>
      <dsp:spPr>
        <a:xfrm>
          <a:off x="205741" y="1867224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J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1867224"/>
        <a:ext cx="231459" cy="355244"/>
      </dsp:txXfrm>
    </dsp:sp>
    <dsp:sp modelId="{57A17F1A-E980-4C29-9F2F-B865B1683FD8}">
      <dsp:nvSpPr>
        <dsp:cNvPr id="0" name=""/>
        <dsp:cNvSpPr/>
      </dsp:nvSpPr>
      <dsp:spPr>
        <a:xfrm>
          <a:off x="205741" y="2240231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000" b="1" kern="120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a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240231"/>
        <a:ext cx="231459" cy="355244"/>
      </dsp:txXfrm>
    </dsp:sp>
    <dsp:sp modelId="{0AE00992-6127-4D31-8469-62A7BF887481}">
      <dsp:nvSpPr>
        <dsp:cNvPr id="0" name=""/>
        <dsp:cNvSpPr/>
      </dsp:nvSpPr>
      <dsp:spPr>
        <a:xfrm>
          <a:off x="205741" y="2613238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000" b="1" kern="120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p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613238"/>
        <a:ext cx="231459" cy="355244"/>
      </dsp:txXfrm>
    </dsp:sp>
    <dsp:sp modelId="{1E65FE66-C350-4356-9466-A6CC7253CD1B}">
      <dsp:nvSpPr>
        <dsp:cNvPr id="0" name=""/>
        <dsp:cNvSpPr/>
      </dsp:nvSpPr>
      <dsp:spPr>
        <a:xfrm>
          <a:off x="205741" y="2986245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a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2986245"/>
        <a:ext cx="231459" cy="355244"/>
      </dsp:txXfrm>
    </dsp:sp>
    <dsp:sp modelId="{B3D1A6B8-7C86-4EDC-A76D-0AB632AB05EE}">
      <dsp:nvSpPr>
        <dsp:cNvPr id="0" name=""/>
        <dsp:cNvSpPr/>
      </dsp:nvSpPr>
      <dsp:spPr>
        <a:xfrm>
          <a:off x="205741" y="3359252"/>
          <a:ext cx="231459" cy="355244"/>
        </a:xfrm>
        <a:prstGeom prst="round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000" b="1" kern="1200" dirty="0" smtClean="0">
              <a:solidFill>
                <a:srgbClr val="FFFFFF"/>
              </a:solidFill>
              <a:latin typeface="Verdana"/>
              <a:ea typeface="ＭＳ Ｐゴシック"/>
              <a:cs typeface="+mn-cs"/>
            </a:rPr>
            <a:t>n</a:t>
          </a:r>
          <a:endParaRPr kumimoji="1" lang="ja-JP" altLang="en-US" sz="1000" b="1" kern="1200">
            <a:solidFill>
              <a:srgbClr val="FFFFFF"/>
            </a:solidFill>
            <a:latin typeface="Verdana"/>
            <a:ea typeface="ＭＳ Ｐゴシック"/>
            <a:cs typeface="+mn-cs"/>
          </a:endParaRPr>
        </a:p>
      </dsp:txBody>
      <dsp:txXfrm>
        <a:off x="205741" y="3359252"/>
        <a:ext cx="231459" cy="35524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CAFE26-DD3B-4273-81A6-97AA76927AC6}">
      <dsp:nvSpPr>
        <dsp:cNvPr id="0" name=""/>
        <dsp:cNvSpPr/>
      </dsp:nvSpPr>
      <dsp:spPr>
        <a:xfrm>
          <a:off x="2555833" y="442831"/>
          <a:ext cx="92477" cy="2906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6420"/>
              </a:lnTo>
              <a:lnTo>
                <a:pt x="92477" y="29064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3CD578-7156-4E05-BB62-0472DB1AEDAE}">
      <dsp:nvSpPr>
        <dsp:cNvPr id="0" name=""/>
        <dsp:cNvSpPr/>
      </dsp:nvSpPr>
      <dsp:spPr>
        <a:xfrm>
          <a:off x="1890879" y="442831"/>
          <a:ext cx="664953" cy="2906420"/>
        </a:xfrm>
        <a:custGeom>
          <a:avLst/>
          <a:gdLst/>
          <a:ahLst/>
          <a:cxnLst/>
          <a:rect l="0" t="0" r="0" b="0"/>
          <a:pathLst>
            <a:path>
              <a:moveTo>
                <a:pt x="664953" y="0"/>
              </a:moveTo>
              <a:lnTo>
                <a:pt x="664953" y="2906420"/>
              </a:lnTo>
              <a:lnTo>
                <a:pt x="0" y="29064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2F4BB-EA13-4CD3-A9C8-1189E1850565}">
      <dsp:nvSpPr>
        <dsp:cNvPr id="0" name=""/>
        <dsp:cNvSpPr/>
      </dsp:nvSpPr>
      <dsp:spPr>
        <a:xfrm>
          <a:off x="2555833" y="442831"/>
          <a:ext cx="92477" cy="2265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5942"/>
              </a:lnTo>
              <a:lnTo>
                <a:pt x="92477" y="22659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60847-BBE7-4BB9-B4DE-79F0DFF44FE6}">
      <dsp:nvSpPr>
        <dsp:cNvPr id="0" name=""/>
        <dsp:cNvSpPr/>
      </dsp:nvSpPr>
      <dsp:spPr>
        <a:xfrm>
          <a:off x="1450513" y="1803573"/>
          <a:ext cx="132110" cy="405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137"/>
              </a:lnTo>
              <a:lnTo>
                <a:pt x="132110" y="4051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C8929-B462-4B06-8450-CFD492F4599D}">
      <dsp:nvSpPr>
        <dsp:cNvPr id="0" name=""/>
        <dsp:cNvSpPr/>
      </dsp:nvSpPr>
      <dsp:spPr>
        <a:xfrm>
          <a:off x="1890879" y="442831"/>
          <a:ext cx="664953" cy="1140558"/>
        </a:xfrm>
        <a:custGeom>
          <a:avLst/>
          <a:gdLst/>
          <a:ahLst/>
          <a:cxnLst/>
          <a:rect l="0" t="0" r="0" b="0"/>
          <a:pathLst>
            <a:path>
              <a:moveTo>
                <a:pt x="664953" y="0"/>
              </a:moveTo>
              <a:lnTo>
                <a:pt x="664953" y="1140558"/>
              </a:lnTo>
              <a:lnTo>
                <a:pt x="0" y="1140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0B4EA-9A2C-40A6-A36E-ED7100C31A6C}">
      <dsp:nvSpPr>
        <dsp:cNvPr id="0" name=""/>
        <dsp:cNvSpPr/>
      </dsp:nvSpPr>
      <dsp:spPr>
        <a:xfrm>
          <a:off x="3529043" y="1068152"/>
          <a:ext cx="92477" cy="405137"/>
        </a:xfrm>
        <a:custGeom>
          <a:avLst/>
          <a:gdLst/>
          <a:ahLst/>
          <a:cxnLst/>
          <a:rect l="0" t="0" r="0" b="0"/>
          <a:pathLst>
            <a:path>
              <a:moveTo>
                <a:pt x="92477" y="0"/>
              </a:moveTo>
              <a:lnTo>
                <a:pt x="92477" y="405137"/>
              </a:lnTo>
              <a:lnTo>
                <a:pt x="0" y="4051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8630F-1EA2-4C6C-9F1D-DB91C84F6589}">
      <dsp:nvSpPr>
        <dsp:cNvPr id="0" name=""/>
        <dsp:cNvSpPr/>
      </dsp:nvSpPr>
      <dsp:spPr>
        <a:xfrm>
          <a:off x="2555833" y="442831"/>
          <a:ext cx="625320" cy="405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137"/>
              </a:lnTo>
              <a:lnTo>
                <a:pt x="625320" y="4051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6FF0C-D636-4235-8A84-4637BFFFE580}">
      <dsp:nvSpPr>
        <dsp:cNvPr id="0" name=""/>
        <dsp:cNvSpPr/>
      </dsp:nvSpPr>
      <dsp:spPr>
        <a:xfrm>
          <a:off x="1890879" y="442831"/>
          <a:ext cx="664953" cy="405137"/>
        </a:xfrm>
        <a:custGeom>
          <a:avLst/>
          <a:gdLst/>
          <a:ahLst/>
          <a:cxnLst/>
          <a:rect l="0" t="0" r="0" b="0"/>
          <a:pathLst>
            <a:path>
              <a:moveTo>
                <a:pt x="664953" y="0"/>
              </a:moveTo>
              <a:lnTo>
                <a:pt x="664953" y="405137"/>
              </a:lnTo>
              <a:lnTo>
                <a:pt x="0" y="4051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7FC1-22AA-46CF-A066-94E43A85321E}">
      <dsp:nvSpPr>
        <dsp:cNvPr id="0" name=""/>
        <dsp:cNvSpPr/>
      </dsp:nvSpPr>
      <dsp:spPr>
        <a:xfrm>
          <a:off x="2115466" y="2464"/>
          <a:ext cx="880733" cy="440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Outline</a:t>
          </a:r>
          <a:endParaRPr lang="ja-JP" altLang="en-US" sz="900" kern="1200"/>
        </a:p>
      </dsp:txBody>
      <dsp:txXfrm>
        <a:off x="2115466" y="2464"/>
        <a:ext cx="880733" cy="440366"/>
      </dsp:txXfrm>
    </dsp:sp>
    <dsp:sp modelId="{B17959DA-DF80-438C-8076-88C50587E8CC}">
      <dsp:nvSpPr>
        <dsp:cNvPr id="0" name=""/>
        <dsp:cNvSpPr/>
      </dsp:nvSpPr>
      <dsp:spPr>
        <a:xfrm>
          <a:off x="1010146" y="627785"/>
          <a:ext cx="880733" cy="440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Introduction</a:t>
          </a:r>
          <a:endParaRPr kumimoji="1" lang="ja-JP" altLang="en-US" sz="900" kern="1200"/>
        </a:p>
      </dsp:txBody>
      <dsp:txXfrm>
        <a:off x="1010146" y="627785"/>
        <a:ext cx="880733" cy="440366"/>
      </dsp:txXfrm>
    </dsp:sp>
    <dsp:sp modelId="{E5A80C6E-1F15-45A1-ABB7-6AEFCAECE295}">
      <dsp:nvSpPr>
        <dsp:cNvPr id="0" name=""/>
        <dsp:cNvSpPr/>
      </dsp:nvSpPr>
      <dsp:spPr>
        <a:xfrm>
          <a:off x="3181154" y="627785"/>
          <a:ext cx="880733" cy="440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Language Grid</a:t>
          </a:r>
          <a:endParaRPr kumimoji="1" lang="ja-JP" altLang="en-US" sz="900" kern="1200"/>
        </a:p>
      </dsp:txBody>
      <dsp:txXfrm>
        <a:off x="3181154" y="627785"/>
        <a:ext cx="880733" cy="440366"/>
      </dsp:txXfrm>
    </dsp:sp>
    <dsp:sp modelId="{0A68D4D8-30E9-471D-8848-BB82E1DC6193}">
      <dsp:nvSpPr>
        <dsp:cNvPr id="0" name=""/>
        <dsp:cNvSpPr/>
      </dsp:nvSpPr>
      <dsp:spPr>
        <a:xfrm>
          <a:off x="2648310" y="1253106"/>
          <a:ext cx="880733" cy="440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Workflow</a:t>
          </a:r>
          <a:endParaRPr kumimoji="1" lang="ja-JP" altLang="en-US" sz="900" kern="1200"/>
        </a:p>
      </dsp:txBody>
      <dsp:txXfrm>
        <a:off x="2648310" y="1253106"/>
        <a:ext cx="880733" cy="440366"/>
      </dsp:txXfrm>
    </dsp:sp>
    <dsp:sp modelId="{96885E00-80A5-4F48-B9BF-6C4FFFC35957}">
      <dsp:nvSpPr>
        <dsp:cNvPr id="0" name=""/>
        <dsp:cNvSpPr/>
      </dsp:nvSpPr>
      <dsp:spPr>
        <a:xfrm>
          <a:off x="1010146" y="1363206"/>
          <a:ext cx="880733" cy="440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Heart of Gold</a:t>
          </a:r>
          <a:endParaRPr kumimoji="1" lang="ja-JP" altLang="en-US" sz="900" kern="1200"/>
        </a:p>
      </dsp:txBody>
      <dsp:txXfrm>
        <a:off x="1010146" y="1363206"/>
        <a:ext cx="880733" cy="440366"/>
      </dsp:txXfrm>
    </dsp:sp>
    <dsp:sp modelId="{36904B1B-D0DB-4868-B06B-82A865548E67}">
      <dsp:nvSpPr>
        <dsp:cNvPr id="0" name=""/>
        <dsp:cNvSpPr/>
      </dsp:nvSpPr>
      <dsp:spPr>
        <a:xfrm>
          <a:off x="1582623" y="1988527"/>
          <a:ext cx="880733" cy="440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Processing Flow</a:t>
          </a:r>
          <a:endParaRPr lang="ja-JP" altLang="en-US" sz="900" kern="1200"/>
        </a:p>
      </dsp:txBody>
      <dsp:txXfrm>
        <a:off x="1582623" y="1988527"/>
        <a:ext cx="880733" cy="440366"/>
      </dsp:txXfrm>
    </dsp:sp>
    <dsp:sp modelId="{A4D18F38-AD44-4E1F-9584-3BAF96A3CFD3}">
      <dsp:nvSpPr>
        <dsp:cNvPr id="0" name=""/>
        <dsp:cNvSpPr/>
      </dsp:nvSpPr>
      <dsp:spPr>
        <a:xfrm>
          <a:off x="2648310" y="2488590"/>
          <a:ext cx="880733" cy="440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Combination</a:t>
          </a:r>
          <a:endParaRPr kumimoji="1" lang="ja-JP" altLang="en-US" sz="900" kern="1200"/>
        </a:p>
      </dsp:txBody>
      <dsp:txXfrm>
        <a:off x="2648310" y="2488590"/>
        <a:ext cx="880733" cy="440366"/>
      </dsp:txXfrm>
    </dsp:sp>
    <dsp:sp modelId="{2D2D06EC-8CF2-4E96-A343-1E85F420945A}">
      <dsp:nvSpPr>
        <dsp:cNvPr id="0" name=""/>
        <dsp:cNvSpPr/>
      </dsp:nvSpPr>
      <dsp:spPr>
        <a:xfrm>
          <a:off x="1010146" y="3129068"/>
          <a:ext cx="880733" cy="440366"/>
        </a:xfrm>
        <a:prstGeom prst="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Pipelining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Support Service</a:t>
          </a:r>
          <a:endParaRPr kumimoji="1" lang="ja-JP" altLang="en-US" sz="900" kern="1200"/>
        </a:p>
      </dsp:txBody>
      <dsp:txXfrm>
        <a:off x="1010146" y="3129068"/>
        <a:ext cx="880733" cy="440366"/>
      </dsp:txXfrm>
    </dsp:sp>
    <dsp:sp modelId="{F7920850-89BD-4469-A119-627DA5BEAE17}">
      <dsp:nvSpPr>
        <dsp:cNvPr id="0" name=""/>
        <dsp:cNvSpPr/>
      </dsp:nvSpPr>
      <dsp:spPr>
        <a:xfrm>
          <a:off x="2648310" y="3129068"/>
          <a:ext cx="880733" cy="440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900" kern="1200" dirty="0" smtClean="0"/>
            <a:t>Conclusion</a:t>
          </a:r>
          <a:endParaRPr kumimoji="1" lang="ja-JP" altLang="en-US" sz="900" kern="1200"/>
        </a:p>
      </dsp:txBody>
      <dsp:txXfrm>
        <a:off x="2648310" y="3129068"/>
        <a:ext cx="880733" cy="440366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A0ED1A-B520-42CE-A381-84EAA1405C88}">
      <dsp:nvSpPr>
        <dsp:cNvPr id="0" name=""/>
        <dsp:cNvSpPr/>
      </dsp:nvSpPr>
      <dsp:spPr>
        <a:xfrm>
          <a:off x="2663823" y="459960"/>
          <a:ext cx="96216" cy="3023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3941"/>
              </a:lnTo>
              <a:lnTo>
                <a:pt x="96216" y="30239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9748CC-2072-4498-A162-4ECB517FEB52}">
      <dsp:nvSpPr>
        <dsp:cNvPr id="0" name=""/>
        <dsp:cNvSpPr/>
      </dsp:nvSpPr>
      <dsp:spPr>
        <a:xfrm>
          <a:off x="1971982" y="459960"/>
          <a:ext cx="691841" cy="3023941"/>
        </a:xfrm>
        <a:custGeom>
          <a:avLst/>
          <a:gdLst/>
          <a:ahLst/>
          <a:cxnLst/>
          <a:rect l="0" t="0" r="0" b="0"/>
          <a:pathLst>
            <a:path>
              <a:moveTo>
                <a:pt x="691841" y="0"/>
              </a:moveTo>
              <a:lnTo>
                <a:pt x="691841" y="3023941"/>
              </a:lnTo>
              <a:lnTo>
                <a:pt x="0" y="30239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2C59EB-FA42-4BFA-9681-2629CF2DA0CD}">
      <dsp:nvSpPr>
        <dsp:cNvPr id="0" name=""/>
        <dsp:cNvSpPr/>
      </dsp:nvSpPr>
      <dsp:spPr>
        <a:xfrm>
          <a:off x="2663823" y="459960"/>
          <a:ext cx="96216" cy="2382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2787"/>
              </a:lnTo>
              <a:lnTo>
                <a:pt x="96216" y="2382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60847-BBE7-4BB9-B4DE-79F0DFF44FE6}">
      <dsp:nvSpPr>
        <dsp:cNvPr id="0" name=""/>
        <dsp:cNvSpPr/>
      </dsp:nvSpPr>
      <dsp:spPr>
        <a:xfrm>
          <a:off x="1513809" y="1921165"/>
          <a:ext cx="137451" cy="421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519"/>
              </a:lnTo>
              <a:lnTo>
                <a:pt x="137451" y="4215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C8929-B462-4B06-8450-CFD492F4599D}">
      <dsp:nvSpPr>
        <dsp:cNvPr id="0" name=""/>
        <dsp:cNvSpPr/>
      </dsp:nvSpPr>
      <dsp:spPr>
        <a:xfrm>
          <a:off x="1971982" y="459960"/>
          <a:ext cx="691841" cy="1232118"/>
        </a:xfrm>
        <a:custGeom>
          <a:avLst/>
          <a:gdLst/>
          <a:ahLst/>
          <a:cxnLst/>
          <a:rect l="0" t="0" r="0" b="0"/>
          <a:pathLst>
            <a:path>
              <a:moveTo>
                <a:pt x="691841" y="0"/>
              </a:moveTo>
              <a:lnTo>
                <a:pt x="691841" y="1232118"/>
              </a:lnTo>
              <a:lnTo>
                <a:pt x="0" y="12321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0B4EA-9A2C-40A6-A36E-ED7100C31A6C}">
      <dsp:nvSpPr>
        <dsp:cNvPr id="0" name=""/>
        <dsp:cNvSpPr/>
      </dsp:nvSpPr>
      <dsp:spPr>
        <a:xfrm>
          <a:off x="3676385" y="1110566"/>
          <a:ext cx="96216" cy="421519"/>
        </a:xfrm>
        <a:custGeom>
          <a:avLst/>
          <a:gdLst/>
          <a:ahLst/>
          <a:cxnLst/>
          <a:rect l="0" t="0" r="0" b="0"/>
          <a:pathLst>
            <a:path>
              <a:moveTo>
                <a:pt x="96216" y="0"/>
              </a:moveTo>
              <a:lnTo>
                <a:pt x="96216" y="421519"/>
              </a:lnTo>
              <a:lnTo>
                <a:pt x="0" y="4215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8630F-1EA2-4C6C-9F1D-DB91C84F6589}">
      <dsp:nvSpPr>
        <dsp:cNvPr id="0" name=""/>
        <dsp:cNvSpPr/>
      </dsp:nvSpPr>
      <dsp:spPr>
        <a:xfrm>
          <a:off x="2663823" y="459960"/>
          <a:ext cx="650605" cy="421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519"/>
              </a:lnTo>
              <a:lnTo>
                <a:pt x="650605" y="4215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6FF0C-D636-4235-8A84-4637BFFFE580}">
      <dsp:nvSpPr>
        <dsp:cNvPr id="0" name=""/>
        <dsp:cNvSpPr/>
      </dsp:nvSpPr>
      <dsp:spPr>
        <a:xfrm>
          <a:off x="1971982" y="459960"/>
          <a:ext cx="691841" cy="421519"/>
        </a:xfrm>
        <a:custGeom>
          <a:avLst/>
          <a:gdLst/>
          <a:ahLst/>
          <a:cxnLst/>
          <a:rect l="0" t="0" r="0" b="0"/>
          <a:pathLst>
            <a:path>
              <a:moveTo>
                <a:pt x="691841" y="0"/>
              </a:moveTo>
              <a:lnTo>
                <a:pt x="691841" y="421519"/>
              </a:lnTo>
              <a:lnTo>
                <a:pt x="0" y="4215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7FC1-22AA-46CF-A066-94E43A85321E}">
      <dsp:nvSpPr>
        <dsp:cNvPr id="0" name=""/>
        <dsp:cNvSpPr/>
      </dsp:nvSpPr>
      <dsp:spPr>
        <a:xfrm>
          <a:off x="2205650" y="1787"/>
          <a:ext cx="916345" cy="4581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200" kern="1200" dirty="0" smtClean="0"/>
            <a:t>Outline</a:t>
          </a:r>
          <a:endParaRPr lang="ja-JP" altLang="en-US" sz="1200" kern="1200"/>
        </a:p>
      </dsp:txBody>
      <dsp:txXfrm>
        <a:off x="2205650" y="1787"/>
        <a:ext cx="916345" cy="458172"/>
      </dsp:txXfrm>
    </dsp:sp>
    <dsp:sp modelId="{B17959DA-DF80-438C-8076-88C50587E8CC}">
      <dsp:nvSpPr>
        <dsp:cNvPr id="0" name=""/>
        <dsp:cNvSpPr/>
      </dsp:nvSpPr>
      <dsp:spPr>
        <a:xfrm>
          <a:off x="1055636" y="652393"/>
          <a:ext cx="916345" cy="4581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200" kern="1200" dirty="0" smtClean="0"/>
            <a:t>Introduction</a:t>
          </a:r>
          <a:endParaRPr kumimoji="1" lang="ja-JP" altLang="en-US" sz="1200" kern="1200"/>
        </a:p>
      </dsp:txBody>
      <dsp:txXfrm>
        <a:off x="1055636" y="652393"/>
        <a:ext cx="916345" cy="458172"/>
      </dsp:txXfrm>
    </dsp:sp>
    <dsp:sp modelId="{E5A80C6E-1F15-45A1-ABB7-6AEFCAECE295}">
      <dsp:nvSpPr>
        <dsp:cNvPr id="0" name=""/>
        <dsp:cNvSpPr/>
      </dsp:nvSpPr>
      <dsp:spPr>
        <a:xfrm>
          <a:off x="3314429" y="652393"/>
          <a:ext cx="916345" cy="4581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200" kern="1200" dirty="0" smtClean="0"/>
            <a:t>Language Grid</a:t>
          </a:r>
          <a:endParaRPr kumimoji="1" lang="ja-JP" altLang="en-US" sz="1200" kern="1200"/>
        </a:p>
      </dsp:txBody>
      <dsp:txXfrm>
        <a:off x="3314429" y="652393"/>
        <a:ext cx="916345" cy="458172"/>
      </dsp:txXfrm>
    </dsp:sp>
    <dsp:sp modelId="{0A68D4D8-30E9-471D-8848-BB82E1DC6193}">
      <dsp:nvSpPr>
        <dsp:cNvPr id="0" name=""/>
        <dsp:cNvSpPr/>
      </dsp:nvSpPr>
      <dsp:spPr>
        <a:xfrm>
          <a:off x="2760040" y="1302998"/>
          <a:ext cx="916345" cy="4581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200" kern="1200" dirty="0" smtClean="0"/>
            <a:t>Workflow</a:t>
          </a:r>
          <a:endParaRPr kumimoji="1" lang="ja-JP" altLang="en-US" sz="1200" kern="1200"/>
        </a:p>
      </dsp:txBody>
      <dsp:txXfrm>
        <a:off x="2760040" y="1302998"/>
        <a:ext cx="916345" cy="458172"/>
      </dsp:txXfrm>
    </dsp:sp>
    <dsp:sp modelId="{96885E00-80A5-4F48-B9BF-6C4FFFC35957}">
      <dsp:nvSpPr>
        <dsp:cNvPr id="0" name=""/>
        <dsp:cNvSpPr/>
      </dsp:nvSpPr>
      <dsp:spPr>
        <a:xfrm>
          <a:off x="1055636" y="1462992"/>
          <a:ext cx="916345" cy="4581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200" kern="1200" dirty="0" smtClean="0"/>
            <a:t>Heart of Gold</a:t>
          </a:r>
          <a:endParaRPr kumimoji="1" lang="ja-JP" altLang="en-US" sz="1200" kern="1200"/>
        </a:p>
      </dsp:txBody>
      <dsp:txXfrm>
        <a:off x="1055636" y="1462992"/>
        <a:ext cx="916345" cy="458172"/>
      </dsp:txXfrm>
    </dsp:sp>
    <dsp:sp modelId="{36904B1B-D0DB-4868-B06B-82A865548E67}">
      <dsp:nvSpPr>
        <dsp:cNvPr id="0" name=""/>
        <dsp:cNvSpPr/>
      </dsp:nvSpPr>
      <dsp:spPr>
        <a:xfrm>
          <a:off x="1651261" y="2113598"/>
          <a:ext cx="916345" cy="4581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200" kern="1200" dirty="0" smtClean="0"/>
            <a:t>Processing Flow</a:t>
          </a:r>
          <a:endParaRPr lang="ja-JP" altLang="en-US" sz="1200" kern="1200"/>
        </a:p>
      </dsp:txBody>
      <dsp:txXfrm>
        <a:off x="1651261" y="2113598"/>
        <a:ext cx="916345" cy="458172"/>
      </dsp:txXfrm>
    </dsp:sp>
    <dsp:sp modelId="{A3C173C9-E964-4A24-A30C-32FF3937856B}">
      <dsp:nvSpPr>
        <dsp:cNvPr id="0" name=""/>
        <dsp:cNvSpPr/>
      </dsp:nvSpPr>
      <dsp:spPr>
        <a:xfrm>
          <a:off x="2760040" y="2613661"/>
          <a:ext cx="916345" cy="4581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200" kern="1200" dirty="0" smtClean="0"/>
            <a:t>Combination</a:t>
          </a:r>
          <a:endParaRPr kumimoji="1" lang="ja-JP" altLang="en-US" sz="1200" kern="1200"/>
        </a:p>
      </dsp:txBody>
      <dsp:txXfrm>
        <a:off x="2760040" y="2613661"/>
        <a:ext cx="916345" cy="458172"/>
      </dsp:txXfrm>
    </dsp:sp>
    <dsp:sp modelId="{05429314-53C7-461A-BDA9-931F6D66A864}">
      <dsp:nvSpPr>
        <dsp:cNvPr id="0" name=""/>
        <dsp:cNvSpPr/>
      </dsp:nvSpPr>
      <dsp:spPr>
        <a:xfrm>
          <a:off x="1055636" y="3254815"/>
          <a:ext cx="916345" cy="4581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200" kern="1200" dirty="0" smtClean="0"/>
            <a:t>Pipelining Service</a:t>
          </a:r>
          <a:endParaRPr kumimoji="1" lang="ja-JP" altLang="en-US" sz="1200" kern="1200"/>
        </a:p>
      </dsp:txBody>
      <dsp:txXfrm>
        <a:off x="1055636" y="3254815"/>
        <a:ext cx="916345" cy="458172"/>
      </dsp:txXfrm>
    </dsp:sp>
    <dsp:sp modelId="{B692ADB8-F8A9-49A6-9BF6-E4278C00D75B}">
      <dsp:nvSpPr>
        <dsp:cNvPr id="0" name=""/>
        <dsp:cNvSpPr/>
      </dsp:nvSpPr>
      <dsp:spPr>
        <a:xfrm>
          <a:off x="2760040" y="3254815"/>
          <a:ext cx="916345" cy="458172"/>
        </a:xfrm>
        <a:prstGeom prst="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200" kern="1200" dirty="0" smtClean="0"/>
            <a:t>Conclusion</a:t>
          </a:r>
          <a:endParaRPr kumimoji="1" lang="ja-JP" altLang="en-US" sz="1200" kern="1200"/>
        </a:p>
      </dsp:txBody>
      <dsp:txXfrm>
        <a:off x="2760040" y="3254815"/>
        <a:ext cx="916345" cy="458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35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3" tIns="46788" rIns="93573" bIns="46788" numCol="1" anchor="t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en-US" altLang="ja-JP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0650" y="0"/>
            <a:ext cx="30035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3" tIns="46788" rIns="93573" bIns="46788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endParaRPr lang="en-US" altLang="ja-JP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8100"/>
            <a:ext cx="30035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3" tIns="46788" rIns="93573" bIns="46788" numCol="1" anchor="b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en-US" altLang="ja-JP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0650" y="8928100"/>
            <a:ext cx="30035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3" tIns="46788" rIns="93573" bIns="46788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fld id="{8C94C520-AE07-4059-A024-57F864E98DDA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3" tIns="46788" rIns="93573" bIns="46788" numCol="1" anchor="t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en-US" altLang="ja-JP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1763" y="0"/>
            <a:ext cx="29781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3" tIns="46788" rIns="93573" bIns="46788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endParaRPr lang="en-US" altLang="ja-JP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7288" y="687388"/>
            <a:ext cx="4679950" cy="3508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2175" y="4498975"/>
            <a:ext cx="5133975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3" tIns="46788" rIns="93573" bIns="467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3338"/>
            <a:ext cx="2976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3" tIns="46788" rIns="93573" bIns="46788" numCol="1" anchor="b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en-US" altLang="ja-JP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1763" y="8923338"/>
            <a:ext cx="29781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3" tIns="46788" rIns="93573" bIns="46788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fld id="{D71B86A5-317B-4E2D-BFB6-B5CCC8D41527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8875" y="687388"/>
            <a:ext cx="4676775" cy="350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ja-JP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Functionalities</a:t>
            </a:r>
            <a:r>
              <a:rPr lang="en-US" altLang="ja-JP" dirty="0" smtClean="0"/>
              <a:t> for access management is not in Heart of Gold</a:t>
            </a:r>
          </a:p>
          <a:p>
            <a:pPr lvl="1"/>
            <a:r>
              <a:rPr lang="en-US" altLang="ja-JP" sz="2000" dirty="0" smtClean="0"/>
              <a:t>statistical usage information</a:t>
            </a:r>
          </a:p>
          <a:p>
            <a:pPr lvl="1"/>
            <a:r>
              <a:rPr lang="en-US" altLang="ja-JP" sz="2000" dirty="0" smtClean="0"/>
              <a:t>Each resource can be limited to specific time and specific user</a:t>
            </a:r>
            <a:endParaRPr lang="en-US" altLang="ja-JP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 smtClean="0"/>
              <a:t>Both have specific way for multi processing</a:t>
            </a:r>
            <a:r>
              <a:rPr kumimoji="1" lang="ja-JP" altLang="en-US" baseline="0" smtClean="0"/>
              <a:t> </a:t>
            </a:r>
            <a:r>
              <a:rPr kumimoji="1" lang="en-US" altLang="ja-JP" baseline="0" dirty="0" smtClean="0">
                <a:sym typeface="Wingdings" pitchFamily="2" charset="2"/>
              </a:rPr>
              <a:t> it’s </a:t>
            </a:r>
            <a:r>
              <a:rPr kumimoji="1" lang="en-US" altLang="ja-JP" baseline="0" dirty="0" err="1" smtClean="0">
                <a:sym typeface="Wingdings" pitchFamily="2" charset="2"/>
              </a:rPr>
              <a:t>challanging</a:t>
            </a:r>
            <a:endParaRPr kumimoji="1" lang="en-US" altLang="ja-JP" baseline="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B86A5-317B-4E2D-BFB6-B5CCC8D41527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8875" y="687388"/>
            <a:ext cx="4676775" cy="350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ja-JP" dirty="0" smtClean="0"/>
              <a:t>Should maintain </a:t>
            </a:r>
            <a:r>
              <a:rPr lang="en-US" altLang="ja-JP" kern="1200" dirty="0" smtClean="0"/>
              <a:t>the characteristics of each architecture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B86A5-317B-4E2D-BFB6-B5CCC8D41527}" type="slidenum">
              <a:rPr lang="en-US" altLang="ja-JP" smtClean="0"/>
              <a:pPr/>
              <a:t>18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8875" y="687388"/>
            <a:ext cx="4676775" cy="350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kumimoji="1" lang="en-US" altLang="ja-JP" dirty="0" smtClean="0"/>
              <a:t>Contribution</a:t>
            </a:r>
          </a:p>
          <a:p>
            <a:pPr marL="228600" indent="-228600">
              <a:buAutoNum type="arabicPeriod"/>
            </a:pPr>
            <a:r>
              <a:rPr kumimoji="1" lang="en-US" altLang="ja-JP" dirty="0" smtClean="0"/>
              <a:t>Lesson</a:t>
            </a:r>
            <a:r>
              <a:rPr kumimoji="1" lang="en-US" altLang="ja-JP" baseline="0" dirty="0" smtClean="0"/>
              <a:t> </a:t>
            </a:r>
            <a:r>
              <a:rPr kumimoji="1" lang="en-US" altLang="ja-JP" dirty="0" smtClean="0"/>
              <a:t>Learned from experience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B86A5-317B-4E2D-BFB6-B5CCC8D41527}" type="slidenum">
              <a:rPr lang="en-US" altLang="ja-JP" smtClean="0"/>
              <a:pPr/>
              <a:t>24</a:t>
            </a:fld>
            <a:endParaRPr lang="en-US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28600" y="4541837"/>
            <a:ext cx="7772400" cy="1816121"/>
          </a:xfrm>
        </p:spPr>
        <p:txBody>
          <a:bodyPr anchor="t"/>
          <a:lstStyle>
            <a:lvl1pPr>
              <a:defRPr sz="1600"/>
            </a:lvl1pPr>
          </a:lstStyle>
          <a:p>
            <a:r>
              <a:rPr lang="en-US" altLang="ja-JP" dirty="0"/>
              <a:t>Click to edit Master title style</a:t>
            </a:r>
          </a:p>
        </p:txBody>
      </p:sp>
      <p:grpSp>
        <p:nvGrpSpPr>
          <p:cNvPr id="221187" name="Group 1027"/>
          <p:cNvGrpSpPr>
            <a:grpSpLocks/>
          </p:cNvGrpSpPr>
          <p:nvPr/>
        </p:nvGrpSpPr>
        <p:grpSpPr bwMode="auto">
          <a:xfrm>
            <a:off x="0" y="612782"/>
            <a:ext cx="8515350" cy="3744912"/>
            <a:chOff x="0" y="768"/>
            <a:chExt cx="5528" cy="3312"/>
          </a:xfrm>
        </p:grpSpPr>
        <p:sp>
          <p:nvSpPr>
            <p:cNvPr id="221188" name="Rectangle 1028"/>
            <p:cNvSpPr>
              <a:spLocks noChangeArrowheads="1"/>
            </p:cNvSpPr>
            <p:nvPr/>
          </p:nvSpPr>
          <p:spPr bwMode="auto">
            <a:xfrm>
              <a:off x="0" y="768"/>
              <a:ext cx="5528" cy="2832"/>
            </a:xfrm>
            <a:prstGeom prst="rect">
              <a:avLst/>
            </a:prstGeom>
            <a:solidFill>
              <a:srgbClr val="E1E1E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1189" name="AutoShape 1029"/>
            <p:cNvSpPr>
              <a:spLocks noChangeArrowheads="1"/>
            </p:cNvSpPr>
            <p:nvPr/>
          </p:nvSpPr>
          <p:spPr bwMode="auto">
            <a:xfrm>
              <a:off x="1976" y="2832"/>
              <a:ext cx="3552" cy="1248"/>
            </a:xfrm>
            <a:prstGeom prst="roundRect">
              <a:avLst>
                <a:gd name="adj" fmla="val 16667"/>
              </a:avLst>
            </a:prstGeom>
            <a:solidFill>
              <a:srgbClr val="E1E1E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1190" name="Rectangle 1030"/>
            <p:cNvSpPr>
              <a:spLocks noChangeArrowheads="1"/>
            </p:cNvSpPr>
            <p:nvPr/>
          </p:nvSpPr>
          <p:spPr bwMode="auto">
            <a:xfrm>
              <a:off x="0" y="1584"/>
              <a:ext cx="2456" cy="2496"/>
            </a:xfrm>
            <a:prstGeom prst="rect">
              <a:avLst/>
            </a:prstGeom>
            <a:solidFill>
              <a:srgbClr val="E1E1E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221192" name="Rectangle 1032"/>
          <p:cNvSpPr>
            <a:spLocks noGrp="1" noChangeArrowheads="1"/>
          </p:cNvSpPr>
          <p:nvPr>
            <p:ph type="subTitle" idx="1"/>
          </p:nvPr>
        </p:nvSpPr>
        <p:spPr>
          <a:xfrm>
            <a:off x="279400" y="958857"/>
            <a:ext cx="7848600" cy="2544762"/>
          </a:xfrm>
        </p:spPr>
        <p:txBody>
          <a:bodyPr anchor="b"/>
          <a:lstStyle>
            <a:lvl1pPr marL="0" indent="0">
              <a:buFontTx/>
              <a:buNone/>
              <a:defRPr sz="4100" b="0"/>
            </a:lvl1pPr>
          </a:lstStyle>
          <a:p>
            <a:r>
              <a:rPr lang="en-US" altLang="ja-JP" dirty="0" smtClean="0"/>
              <a:t>Click to edit Master subtitle style</a:t>
            </a:r>
            <a:endParaRPr lang="en-US" altLang="ja-JP" dirty="0"/>
          </a:p>
        </p:txBody>
      </p:sp>
      <p:sp>
        <p:nvSpPr>
          <p:cNvPr id="221193" name="Line 1033"/>
          <p:cNvSpPr>
            <a:spLocks noChangeShapeType="1"/>
          </p:cNvSpPr>
          <p:nvPr/>
        </p:nvSpPr>
        <p:spPr bwMode="auto">
          <a:xfrm>
            <a:off x="0" y="430219"/>
            <a:ext cx="8515350" cy="0"/>
          </a:xfrm>
          <a:prstGeom prst="line">
            <a:avLst/>
          </a:prstGeom>
          <a:noFill/>
          <a:ln w="101600">
            <a:solidFill>
              <a:srgbClr val="65357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6858016" y="6554788"/>
            <a:ext cx="2087562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AU" sz="1400" dirty="0" smtClean="0"/>
              <a:t>LREC 2010, 17-23 May, Malta</a:t>
            </a:r>
            <a:endParaRPr lang="en-US" altLang="ja-JP" sz="1400" dirty="0"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3727450" cy="3868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0850" y="1600200"/>
            <a:ext cx="3727450" cy="3868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0"/>
            <a:ext cx="2057400" cy="5468938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019800" cy="5468938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28600" y="428604"/>
            <a:ext cx="7772400" cy="1816121"/>
          </a:xfrm>
        </p:spPr>
        <p:txBody>
          <a:bodyPr anchor="t"/>
          <a:lstStyle>
            <a:lvl1pPr>
              <a:defRPr sz="1600"/>
            </a:lvl1pPr>
          </a:lstStyle>
          <a:p>
            <a:r>
              <a:rPr lang="en-US" altLang="ja-JP"/>
              <a:t>Click to edit Master title style</a:t>
            </a:r>
          </a:p>
        </p:txBody>
      </p:sp>
      <p:grpSp>
        <p:nvGrpSpPr>
          <p:cNvPr id="2" name="Group 1027"/>
          <p:cNvGrpSpPr>
            <a:grpSpLocks/>
          </p:cNvGrpSpPr>
          <p:nvPr/>
        </p:nvGrpSpPr>
        <p:grpSpPr bwMode="auto">
          <a:xfrm>
            <a:off x="0" y="2636838"/>
            <a:ext cx="8515350" cy="3744912"/>
            <a:chOff x="0" y="768"/>
            <a:chExt cx="5528" cy="3312"/>
          </a:xfrm>
        </p:grpSpPr>
        <p:sp>
          <p:nvSpPr>
            <p:cNvPr id="221188" name="Rectangle 1028"/>
            <p:cNvSpPr>
              <a:spLocks noChangeArrowheads="1"/>
            </p:cNvSpPr>
            <p:nvPr/>
          </p:nvSpPr>
          <p:spPr bwMode="auto">
            <a:xfrm>
              <a:off x="0" y="768"/>
              <a:ext cx="5528" cy="2832"/>
            </a:xfrm>
            <a:prstGeom prst="rect">
              <a:avLst/>
            </a:prstGeom>
            <a:solidFill>
              <a:srgbClr val="E1E1E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1189" name="AutoShape 1029"/>
            <p:cNvSpPr>
              <a:spLocks noChangeArrowheads="1"/>
            </p:cNvSpPr>
            <p:nvPr/>
          </p:nvSpPr>
          <p:spPr bwMode="auto">
            <a:xfrm>
              <a:off x="1976" y="2832"/>
              <a:ext cx="3552" cy="1248"/>
            </a:xfrm>
            <a:prstGeom prst="roundRect">
              <a:avLst>
                <a:gd name="adj" fmla="val 16667"/>
              </a:avLst>
            </a:prstGeom>
            <a:solidFill>
              <a:srgbClr val="E1E1E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1190" name="Rectangle 1030"/>
            <p:cNvSpPr>
              <a:spLocks noChangeArrowheads="1"/>
            </p:cNvSpPr>
            <p:nvPr/>
          </p:nvSpPr>
          <p:spPr bwMode="auto">
            <a:xfrm>
              <a:off x="0" y="1584"/>
              <a:ext cx="2456" cy="2496"/>
            </a:xfrm>
            <a:prstGeom prst="rect">
              <a:avLst/>
            </a:prstGeom>
            <a:solidFill>
              <a:srgbClr val="E1E1E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221192" name="Rectangle 1032"/>
          <p:cNvSpPr>
            <a:spLocks noGrp="1" noChangeArrowheads="1"/>
          </p:cNvSpPr>
          <p:nvPr>
            <p:ph type="subTitle" idx="1"/>
          </p:nvPr>
        </p:nvSpPr>
        <p:spPr>
          <a:xfrm>
            <a:off x="279400" y="2982913"/>
            <a:ext cx="7848600" cy="2544762"/>
          </a:xfrm>
        </p:spPr>
        <p:txBody>
          <a:bodyPr anchor="b"/>
          <a:lstStyle>
            <a:lvl1pPr marL="0" indent="0">
              <a:buFontTx/>
              <a:buNone/>
              <a:defRPr sz="4100" b="0"/>
            </a:lvl1pPr>
          </a:lstStyle>
          <a:p>
            <a:r>
              <a:rPr lang="en-US" altLang="ja-JP" dirty="0" smtClean="0"/>
              <a:t>Click to edit Master subtitle style</a:t>
            </a:r>
            <a:endParaRPr lang="en-US" altLang="ja-JP" dirty="0"/>
          </a:p>
        </p:txBody>
      </p:sp>
      <p:sp>
        <p:nvSpPr>
          <p:cNvPr id="221193" name="Line 1033"/>
          <p:cNvSpPr>
            <a:spLocks noChangeShapeType="1"/>
          </p:cNvSpPr>
          <p:nvPr/>
        </p:nvSpPr>
        <p:spPr bwMode="auto">
          <a:xfrm>
            <a:off x="0" y="2454275"/>
            <a:ext cx="8515350" cy="0"/>
          </a:xfrm>
          <a:prstGeom prst="line">
            <a:avLst/>
          </a:prstGeom>
          <a:noFill/>
          <a:ln w="101600">
            <a:solidFill>
              <a:srgbClr val="65357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6858016" y="6554788"/>
            <a:ext cx="2087562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AU" sz="1400" dirty="0" smtClean="0"/>
              <a:t>LREC 2010, 17-23 May, Malta</a:t>
            </a:r>
            <a:endParaRPr lang="en-US" altLang="ja-JP" sz="1400" dirty="0"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3727450" cy="3868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0850" y="1600200"/>
            <a:ext cx="3727450" cy="3868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0"/>
            <a:ext cx="2057400" cy="5468938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019800" cy="5468938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162" name="Group 2"/>
          <p:cNvGrpSpPr>
            <a:grpSpLocks/>
          </p:cNvGrpSpPr>
          <p:nvPr/>
        </p:nvGrpSpPr>
        <p:grpSpPr bwMode="auto">
          <a:xfrm>
            <a:off x="0" y="1109646"/>
            <a:ext cx="8858280" cy="5033998"/>
            <a:chOff x="0" y="768"/>
            <a:chExt cx="5528" cy="3312"/>
          </a:xfrm>
        </p:grpSpPr>
        <p:sp>
          <p:nvSpPr>
            <p:cNvPr id="220163" name="Rectangle 3"/>
            <p:cNvSpPr>
              <a:spLocks noChangeArrowheads="1"/>
            </p:cNvSpPr>
            <p:nvPr/>
          </p:nvSpPr>
          <p:spPr bwMode="auto">
            <a:xfrm>
              <a:off x="0" y="768"/>
              <a:ext cx="5528" cy="2832"/>
            </a:xfrm>
            <a:prstGeom prst="rect">
              <a:avLst/>
            </a:prstGeom>
            <a:solidFill>
              <a:srgbClr val="E1E1E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0164" name="AutoShape 4"/>
            <p:cNvSpPr>
              <a:spLocks noChangeArrowheads="1"/>
            </p:cNvSpPr>
            <p:nvPr/>
          </p:nvSpPr>
          <p:spPr bwMode="auto">
            <a:xfrm>
              <a:off x="1976" y="2832"/>
              <a:ext cx="3552" cy="1248"/>
            </a:xfrm>
            <a:prstGeom prst="roundRect">
              <a:avLst>
                <a:gd name="adj" fmla="val 16667"/>
              </a:avLst>
            </a:prstGeom>
            <a:solidFill>
              <a:srgbClr val="E1E1E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0165" name="Rectangle 5"/>
            <p:cNvSpPr>
              <a:spLocks noChangeArrowheads="1"/>
            </p:cNvSpPr>
            <p:nvPr/>
          </p:nvSpPr>
          <p:spPr bwMode="auto">
            <a:xfrm>
              <a:off x="0" y="1584"/>
              <a:ext cx="2456" cy="2496"/>
            </a:xfrm>
            <a:prstGeom prst="rect">
              <a:avLst/>
            </a:prstGeom>
            <a:solidFill>
              <a:srgbClr val="E1E1E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2201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"/>
            <a:ext cx="847728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22016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47770"/>
            <a:ext cx="8262966" cy="451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</p:txBody>
      </p:sp>
      <p:sp>
        <p:nvSpPr>
          <p:cNvPr id="220169" name="Line 9"/>
          <p:cNvSpPr>
            <a:spLocks noChangeShapeType="1"/>
          </p:cNvSpPr>
          <p:nvPr/>
        </p:nvSpPr>
        <p:spPr bwMode="auto">
          <a:xfrm>
            <a:off x="0" y="1071546"/>
            <a:ext cx="8858280" cy="0"/>
          </a:xfrm>
          <a:prstGeom prst="line">
            <a:avLst/>
          </a:prstGeom>
          <a:noFill/>
          <a:ln w="101600">
            <a:solidFill>
              <a:srgbClr val="65357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20171" name="Rectangle 11"/>
          <p:cNvSpPr>
            <a:spLocks noGrp="1" noChangeArrowheads="1"/>
          </p:cNvSpPr>
          <p:nvPr/>
        </p:nvSpPr>
        <p:spPr bwMode="auto">
          <a:xfrm>
            <a:off x="67056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/>
            <a:fld id="{A79398F2-E16F-4616-B778-C0858C41902E}" type="slidenum">
              <a:rPr lang="en-AU" sz="1000"/>
              <a:pPr algn="r" eaLnBrk="0" hangingPunct="0"/>
              <a:t>‹#›</a:t>
            </a:fld>
            <a:endParaRPr lang="en-AU" sz="100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29190" y="6309380"/>
            <a:ext cx="928694" cy="37196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4282" y="6154124"/>
            <a:ext cx="714380" cy="70387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1698620" y="6340498"/>
            <a:ext cx="2087562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AU" sz="1400" dirty="0" smtClean="0"/>
              <a:t>LREC 2010, 17-23 May, Malta</a:t>
            </a:r>
            <a:endParaRPr lang="en-US" altLang="ja-JP" sz="1400" dirty="0">
              <a:ea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5381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953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4525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9097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441325" indent="-342900" algn="l" rtl="0" fontAlgn="base">
        <a:spcBef>
          <a:spcPct val="20000"/>
        </a:spcBef>
        <a:spcAft>
          <a:spcPct val="0"/>
        </a:spcAft>
        <a:buChar char="•"/>
        <a:defRPr sz="2400" b="1">
          <a:solidFill>
            <a:srgbClr val="00528B"/>
          </a:solidFill>
          <a:latin typeface="+mn-lt"/>
          <a:ea typeface="+mn-ea"/>
          <a:cs typeface="+mn-cs"/>
        </a:defRPr>
      </a:lvl1pPr>
      <a:lvl2pPr marL="906463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314450" indent="-228600" algn="l" rtl="0" fontAlgn="base">
        <a:spcBef>
          <a:spcPct val="20000"/>
        </a:spcBef>
        <a:spcAft>
          <a:spcPct val="0"/>
        </a:spcAft>
        <a:buFont typeface="Arial" charset="0"/>
        <a:buChar char="&gt;"/>
        <a:defRPr sz="2000">
          <a:solidFill>
            <a:schemeClr val="tx1"/>
          </a:solidFill>
          <a:latin typeface="+mn-lt"/>
        </a:defRPr>
      </a:lvl3pPr>
      <a:lvl4pPr marL="1722438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304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876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448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020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592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109646"/>
            <a:ext cx="9144000" cy="5748354"/>
            <a:chOff x="0" y="768"/>
            <a:chExt cx="5528" cy="3312"/>
          </a:xfrm>
        </p:grpSpPr>
        <p:sp>
          <p:nvSpPr>
            <p:cNvPr id="220163" name="Rectangle 3"/>
            <p:cNvSpPr>
              <a:spLocks noChangeArrowheads="1"/>
            </p:cNvSpPr>
            <p:nvPr/>
          </p:nvSpPr>
          <p:spPr bwMode="auto">
            <a:xfrm>
              <a:off x="0" y="768"/>
              <a:ext cx="5528" cy="2832"/>
            </a:xfrm>
            <a:prstGeom prst="rect">
              <a:avLst/>
            </a:prstGeom>
            <a:solidFill>
              <a:srgbClr val="E1E1E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0164" name="AutoShape 4"/>
            <p:cNvSpPr>
              <a:spLocks noChangeArrowheads="1"/>
            </p:cNvSpPr>
            <p:nvPr userDrawn="1"/>
          </p:nvSpPr>
          <p:spPr bwMode="auto">
            <a:xfrm>
              <a:off x="1976" y="2832"/>
              <a:ext cx="3552" cy="1248"/>
            </a:xfrm>
            <a:prstGeom prst="roundRect">
              <a:avLst>
                <a:gd name="adj" fmla="val 16667"/>
              </a:avLst>
            </a:prstGeom>
            <a:solidFill>
              <a:srgbClr val="E1E1E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0165" name="Rectangle 5"/>
            <p:cNvSpPr>
              <a:spLocks noChangeArrowheads="1"/>
            </p:cNvSpPr>
            <p:nvPr/>
          </p:nvSpPr>
          <p:spPr bwMode="auto">
            <a:xfrm>
              <a:off x="0" y="1584"/>
              <a:ext cx="2456" cy="2496"/>
            </a:xfrm>
            <a:prstGeom prst="rect">
              <a:avLst/>
            </a:prstGeom>
            <a:solidFill>
              <a:srgbClr val="E1E1E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2201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"/>
            <a:ext cx="847728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22016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47770"/>
            <a:ext cx="8548718" cy="529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 smtClean="0"/>
              <a:t>Click to edit Master text styles</a:t>
            </a:r>
          </a:p>
          <a:p>
            <a:pPr lvl="1"/>
            <a:r>
              <a:rPr lang="en-US" altLang="ja-JP" dirty="0" smtClean="0"/>
              <a:t>Second level</a:t>
            </a:r>
          </a:p>
          <a:p>
            <a:pPr lvl="2"/>
            <a:r>
              <a:rPr lang="en-US" altLang="ja-JP" dirty="0" smtClean="0"/>
              <a:t>Third level</a:t>
            </a:r>
          </a:p>
        </p:txBody>
      </p:sp>
      <p:sp>
        <p:nvSpPr>
          <p:cNvPr id="220169" name="Line 9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noFill/>
          <a:ln w="101600">
            <a:solidFill>
              <a:srgbClr val="65357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marL="809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5381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953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4525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90976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441325" indent="-342900" algn="l" rtl="0" fontAlgn="base">
        <a:spcBef>
          <a:spcPct val="20000"/>
        </a:spcBef>
        <a:spcAft>
          <a:spcPct val="0"/>
        </a:spcAft>
        <a:buChar char="•"/>
        <a:defRPr sz="2400" b="1">
          <a:solidFill>
            <a:srgbClr val="00528B"/>
          </a:solidFill>
          <a:latin typeface="+mn-lt"/>
          <a:ea typeface="+mn-ea"/>
          <a:cs typeface="+mn-cs"/>
        </a:defRPr>
      </a:lvl1pPr>
      <a:lvl2pPr marL="906463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314450" indent="-228600" algn="l" rtl="0" fontAlgn="base">
        <a:spcBef>
          <a:spcPct val="20000"/>
        </a:spcBef>
        <a:spcAft>
          <a:spcPct val="0"/>
        </a:spcAft>
        <a:buFont typeface="Arial" charset="0"/>
        <a:buChar char="&gt;"/>
        <a:defRPr sz="2000">
          <a:solidFill>
            <a:schemeClr val="tx1"/>
          </a:solidFill>
          <a:latin typeface="+mn-lt"/>
        </a:defRPr>
      </a:lvl3pPr>
      <a:lvl4pPr marL="1722438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304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876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448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020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592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4438666"/>
            <a:ext cx="4343400" cy="1816121"/>
          </a:xfrm>
        </p:spPr>
        <p:txBody>
          <a:bodyPr/>
          <a:lstStyle/>
          <a:p>
            <a:pPr marL="0"/>
            <a:r>
              <a:rPr lang="en-AU" sz="2200" dirty="0" smtClean="0"/>
              <a:t>Arif </a:t>
            </a:r>
            <a:r>
              <a:rPr lang="en-AU" sz="2200" dirty="0" err="1" smtClean="0"/>
              <a:t>Bramantoro</a:t>
            </a:r>
            <a:r>
              <a:rPr lang="ja-JP" altLang="en-US" sz="2200" smtClean="0"/>
              <a:t> </a:t>
            </a:r>
            <a:r>
              <a:rPr lang="en-US" altLang="ja-JP" sz="2200" dirty="0" smtClean="0"/>
              <a:t>and</a:t>
            </a:r>
            <a:r>
              <a:rPr lang="en-AU" sz="2200" dirty="0" smtClean="0"/>
              <a:t> </a:t>
            </a:r>
            <a:r>
              <a:rPr lang="en-US" altLang="ja-JP" sz="2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Toru Ishida </a:t>
            </a:r>
            <a:r>
              <a:rPr lang="en-AU" sz="2200" dirty="0" smtClean="0"/>
              <a:t/>
            </a:r>
            <a:br>
              <a:rPr lang="en-AU" sz="2200" dirty="0" smtClean="0"/>
            </a:br>
            <a:r>
              <a:rPr lang="en-US" altLang="ja-JP" sz="2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Department </a:t>
            </a:r>
            <a:r>
              <a:rPr lang="en-US" altLang="ja-JP" sz="2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of Social </a:t>
            </a:r>
            <a:r>
              <a:rPr lang="en-US" altLang="ja-JP" sz="2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Informatics </a:t>
            </a:r>
            <a:br>
              <a:rPr lang="en-US" altLang="ja-JP" sz="2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altLang="ja-JP" sz="2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Kyoto University</a:t>
            </a:r>
            <a:br>
              <a:rPr lang="en-US" altLang="ja-JP" sz="2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altLang="ja-JP" sz="2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Japan</a:t>
            </a:r>
            <a:endParaRPr lang="en-AU" sz="2200" dirty="0"/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4282" y="1285860"/>
            <a:ext cx="8286808" cy="2500330"/>
          </a:xfrm>
        </p:spPr>
        <p:txBody>
          <a:bodyPr/>
          <a:lstStyle/>
          <a:p>
            <a:r>
              <a:rPr lang="en-US" altLang="ja-JP" sz="3600" b="1" dirty="0"/>
              <a:t>Towards an Integrated Architecture for Composite Language Services </a:t>
            </a:r>
            <a:br>
              <a:rPr lang="en-US" altLang="ja-JP" sz="3600" b="1" dirty="0"/>
            </a:br>
            <a:r>
              <a:rPr lang="en-US" altLang="ja-JP" sz="3600" b="1" dirty="0"/>
              <a:t>and </a:t>
            </a:r>
            <a:r>
              <a:rPr lang="en-US" altLang="ja-JP" sz="3600" b="1" dirty="0" smtClean="0"/>
              <a:t>Multiple </a:t>
            </a:r>
            <a:r>
              <a:rPr lang="en-US" altLang="ja-JP" sz="3600" b="1" dirty="0"/>
              <a:t>Linguistic Processing Components</a:t>
            </a:r>
            <a:endParaRPr lang="ja-JP" altLang="ja-JP" sz="3600" b="1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072066" y="4438666"/>
            <a:ext cx="3786214" cy="1816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lang="en-AU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Ulrich </a:t>
            </a:r>
            <a:r>
              <a:rPr kumimoji="0" lang="en-AU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Schäfer</a:t>
            </a:r>
            <a:r>
              <a:rPr kumimoji="0" lang="en-AU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en-AU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ja-JP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Language Technology Lab </a:t>
            </a:r>
          </a:p>
          <a:p>
            <a:r>
              <a:rPr kumimoji="0" lang="en-US" altLang="ja-JP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DFKI</a:t>
            </a:r>
          </a:p>
          <a:p>
            <a:r>
              <a:rPr kumimoji="0" lang="en-US" altLang="ja-JP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Germany</a:t>
            </a:r>
            <a:endParaRPr kumimoji="0" lang="en-AU" sz="2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09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5581674"/>
            <a:ext cx="1676573" cy="67150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3809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5224484"/>
            <a:ext cx="1295400" cy="127635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en-US" altLang="ja-JP">
                <a:ea typeface="ＭＳ Ｐゴシック" charset="-128"/>
              </a:rPr>
              <a:t>Presentation Outline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/>
            <a:r>
              <a:rPr lang="en-US" altLang="ja-JP" dirty="0" smtClean="0"/>
              <a:t>Introduction</a:t>
            </a:r>
          </a:p>
          <a:p>
            <a:pPr marL="342900"/>
            <a:r>
              <a:rPr lang="en-US" altLang="ja-JP" dirty="0" smtClean="0"/>
              <a:t>Language Grid</a:t>
            </a:r>
          </a:p>
          <a:p>
            <a:pPr marL="808038" lvl="1"/>
            <a:r>
              <a:rPr lang="en-US" altLang="ja-JP" dirty="0" smtClean="0"/>
              <a:t>Workflow </a:t>
            </a:r>
            <a:r>
              <a:rPr lang="en-US" altLang="ja-JP" dirty="0" smtClean="0"/>
              <a:t>in</a:t>
            </a:r>
            <a:br>
              <a:rPr lang="en-US" altLang="ja-JP" dirty="0" smtClean="0"/>
            </a:br>
            <a:r>
              <a:rPr lang="en-US" altLang="ja-JP" dirty="0" smtClean="0"/>
              <a:t>Language </a:t>
            </a:r>
            <a:r>
              <a:rPr lang="en-US" altLang="ja-JP" dirty="0" smtClean="0"/>
              <a:t>Grid</a:t>
            </a:r>
          </a:p>
          <a:p>
            <a:pPr marL="342900"/>
            <a:r>
              <a:rPr lang="en-US" altLang="ja-JP" dirty="0" smtClean="0"/>
              <a:t>Heart of Gold</a:t>
            </a:r>
          </a:p>
          <a:p>
            <a:pPr marL="808038" lvl="1"/>
            <a:r>
              <a:rPr lang="en-US" altLang="ja-JP" dirty="0" smtClean="0"/>
              <a:t>Processing </a:t>
            </a:r>
            <a:r>
              <a:rPr lang="en-US" altLang="ja-JP" dirty="0" smtClean="0"/>
              <a:t>Flow in </a:t>
            </a:r>
            <a:br>
              <a:rPr lang="en-US" altLang="ja-JP" dirty="0" smtClean="0"/>
            </a:br>
            <a:r>
              <a:rPr lang="en-US" altLang="ja-JP" dirty="0" smtClean="0"/>
              <a:t>Heart </a:t>
            </a:r>
            <a:r>
              <a:rPr lang="en-US" altLang="ja-JP" dirty="0" smtClean="0"/>
              <a:t>of Gold</a:t>
            </a:r>
          </a:p>
          <a:p>
            <a:pPr marL="342900"/>
            <a:r>
              <a:rPr lang="en-US" altLang="ja-JP" dirty="0" smtClean="0"/>
              <a:t>Combination</a:t>
            </a:r>
          </a:p>
          <a:p>
            <a:pPr marL="342900"/>
            <a:r>
              <a:rPr lang="en-US" altLang="ja-JP" dirty="0" smtClean="0"/>
              <a:t>Pipelining Support Service</a:t>
            </a:r>
          </a:p>
          <a:p>
            <a:pPr marL="342900"/>
            <a:r>
              <a:rPr lang="en-US" altLang="ja-JP" dirty="0" smtClean="0"/>
              <a:t>Conclusion</a:t>
            </a:r>
            <a:endParaRPr lang="ja-JP" altLang="ja-JP"/>
          </a:p>
        </p:txBody>
      </p:sp>
      <p:graphicFrame>
        <p:nvGraphicFramePr>
          <p:cNvPr id="7" name="Diagram 6"/>
          <p:cNvGraphicFramePr/>
          <p:nvPr/>
        </p:nvGraphicFramePr>
        <p:xfrm>
          <a:off x="4929190" y="2643182"/>
          <a:ext cx="4714876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endParaRPr lang="en-US" altLang="ja-JP" dirty="0">
              <a:ea typeface="ＭＳ Ｐゴシック" charset="-128"/>
            </a:endParaRP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anchor="ctr"/>
          <a:lstStyle/>
          <a:p>
            <a:pPr marL="342900">
              <a:buNone/>
            </a:pPr>
            <a:r>
              <a:rPr lang="en-US" altLang="ja-JP" dirty="0" smtClean="0"/>
              <a:t>Introduction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4786314" y="2428868"/>
          <a:ext cx="4714876" cy="35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en-US" altLang="ja-JP" dirty="0" smtClean="0">
                <a:ea typeface="ＭＳ Ｐゴシック" charset="-128"/>
              </a:rPr>
              <a:t>Introduction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347771"/>
            <a:ext cx="8405842" cy="4510121"/>
          </a:xfrm>
        </p:spPr>
        <p:txBody>
          <a:bodyPr/>
          <a:lstStyle/>
          <a:p>
            <a:r>
              <a:rPr kumimoji="1" lang="en-US" altLang="ja-JP" sz="2600" dirty="0" smtClean="0"/>
              <a:t>Lots of natural language processing (NLP)</a:t>
            </a:r>
            <a:r>
              <a:rPr kumimoji="1" lang="ja-JP" altLang="en-US" sz="2600" smtClean="0"/>
              <a:t>　</a:t>
            </a:r>
            <a:r>
              <a:rPr lang="en-US" altLang="ja-JP" sz="2600" dirty="0" smtClean="0"/>
              <a:t>architectures</a:t>
            </a:r>
          </a:p>
          <a:p>
            <a:r>
              <a:rPr lang="en-US" altLang="ja-JP" dirty="0" smtClean="0"/>
              <a:t>Each NLP architecture has its own characteristic</a:t>
            </a:r>
          </a:p>
          <a:p>
            <a:pPr lvl="1"/>
            <a:r>
              <a:rPr lang="en-US" altLang="ja-JP" sz="2000" dirty="0" smtClean="0"/>
              <a:t>Language Grid (NICT-Japan): Service-oriented architecture</a:t>
            </a:r>
          </a:p>
          <a:p>
            <a:pPr lvl="1"/>
            <a:r>
              <a:rPr kumimoji="1" lang="en-US" altLang="ja-JP" sz="2000" dirty="0" smtClean="0"/>
              <a:t>Heart of Gold (DFKI-Germany): Functional-oriented </a:t>
            </a:r>
            <a:r>
              <a:rPr lang="en-US" altLang="ja-JP" sz="2000" dirty="0" smtClean="0"/>
              <a:t>a</a:t>
            </a:r>
            <a:r>
              <a:rPr kumimoji="1" lang="en-US" altLang="ja-JP" sz="2000" dirty="0" smtClean="0"/>
              <a:t>rchitecture</a:t>
            </a:r>
            <a:endParaRPr lang="en-US" altLang="ja-JP" sz="2200" dirty="0" smtClean="0"/>
          </a:p>
          <a:p>
            <a:r>
              <a:rPr lang="en-US" altLang="ja-JP" dirty="0" smtClean="0"/>
              <a:t>To increase the number of language services in Language Grid</a:t>
            </a:r>
          </a:p>
          <a:p>
            <a:pPr lvl="1"/>
            <a:r>
              <a:rPr lang="en-US" altLang="ja-JP" sz="2000" dirty="0" smtClean="0"/>
              <a:t>Why not integrating NLP architectures instead of integrating NLP tools?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"/>
            <a:ext cx="8763000" cy="1000108"/>
          </a:xfrm>
        </p:spPr>
        <p:txBody>
          <a:bodyPr/>
          <a:lstStyle/>
          <a:p>
            <a:r>
              <a:rPr kumimoji="1" lang="en-US" altLang="ja-JP" dirty="0" smtClean="0"/>
              <a:t>Introduction (2) – A Motivation for Combination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47771"/>
            <a:ext cx="8262966" cy="4510121"/>
          </a:xfrm>
        </p:spPr>
        <p:txBody>
          <a:bodyPr/>
          <a:lstStyle/>
          <a:p>
            <a:pPr eaLnBrk="1" hangingPunct="1"/>
            <a:r>
              <a:rPr lang="en-US" altLang="ja-JP" dirty="0" smtClean="0"/>
              <a:t>A challenging issue: both have specific way for multi processing</a:t>
            </a:r>
          </a:p>
          <a:p>
            <a:pPr lvl="1"/>
            <a:r>
              <a:rPr lang="en-US" altLang="ja-JP" sz="2000" dirty="0" smtClean="0"/>
              <a:t>Language Grid: Workflow for composite services</a:t>
            </a:r>
          </a:p>
          <a:p>
            <a:pPr lvl="1"/>
            <a:r>
              <a:rPr lang="en-US" altLang="ja-JP" sz="2000" dirty="0" smtClean="0"/>
              <a:t>Heart of Gold: Processing flow for multiple linguistic processing components</a:t>
            </a:r>
          </a:p>
          <a:p>
            <a:r>
              <a:rPr lang="en-US" altLang="ja-JP" dirty="0" smtClean="0"/>
              <a:t>Functionalities for access management is only available in Language Grid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endParaRPr lang="en-US" altLang="ja-JP" dirty="0">
              <a:ea typeface="ＭＳ Ｐゴシック" charset="-128"/>
            </a:endParaRP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anchor="ctr"/>
          <a:lstStyle/>
          <a:p>
            <a:pPr marL="342900">
              <a:buNone/>
            </a:pPr>
            <a:r>
              <a:rPr lang="en-US" altLang="ja-JP" dirty="0" smtClean="0"/>
              <a:t>Language Grid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4786314" y="2214554"/>
          <a:ext cx="4714908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Language Grid (2)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A new service oriented multilingual infrastructure on Internet</a:t>
            </a:r>
            <a:r>
              <a:rPr kumimoji="1" lang="ja-JP" altLang="en-US" smtClean="0"/>
              <a:t> </a:t>
            </a:r>
            <a:r>
              <a:rPr kumimoji="1" lang="en-US" altLang="ja-JP" dirty="0" smtClean="0"/>
              <a:t>to support intercultural activities</a:t>
            </a:r>
          </a:p>
          <a:p>
            <a:r>
              <a:rPr kumimoji="1" lang="en-US" altLang="ja-JP" dirty="0" smtClean="0"/>
              <a:t>Language resources with complicated intellectual property can be wrapped and shared</a:t>
            </a:r>
          </a:p>
          <a:p>
            <a:r>
              <a:rPr kumimoji="1" lang="en-US" altLang="ja-JP" dirty="0" smtClean="0"/>
              <a:t>Linked Service Grids:</a:t>
            </a:r>
          </a:p>
          <a:p>
            <a:pPr lvl="1"/>
            <a:r>
              <a:rPr kumimoji="1" lang="en-US" altLang="ja-JP" dirty="0" smtClean="0"/>
              <a:t>Language Grid in Japan</a:t>
            </a:r>
          </a:p>
          <a:p>
            <a:pPr lvl="1"/>
            <a:r>
              <a:rPr kumimoji="1" lang="en-US" altLang="ja-JP" dirty="0" smtClean="0"/>
              <a:t>Language Grid in Thailand</a:t>
            </a:r>
          </a:p>
          <a:p>
            <a:pPr lvl="1"/>
            <a:r>
              <a:rPr kumimoji="1" lang="en-US" altLang="ja-JP" dirty="0" smtClean="0"/>
              <a:t>Agricultural Service Grid</a:t>
            </a:r>
          </a:p>
          <a:p>
            <a:pPr lvl="1"/>
            <a:r>
              <a:rPr kumimoji="1" lang="en-US" altLang="ja-JP" dirty="0" smtClean="0"/>
              <a:t>Education Service Grid</a:t>
            </a:r>
          </a:p>
          <a:p>
            <a:pPr lvl="1"/>
            <a:r>
              <a:rPr kumimoji="1" lang="en-US" altLang="ja-JP" dirty="0" smtClean="0"/>
              <a:t>etc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en-US" altLang="ja-JP" dirty="0" smtClean="0">
                <a:ea typeface="ＭＳ Ｐゴシック" charset="-128"/>
              </a:rPr>
              <a:t>Language Grid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51" name="角丸四角形 42"/>
          <p:cNvSpPr/>
          <p:nvPr/>
        </p:nvSpPr>
        <p:spPr>
          <a:xfrm>
            <a:off x="214283" y="1873268"/>
            <a:ext cx="4143403" cy="2892416"/>
          </a:xfrm>
          <a:prstGeom prst="roundRect">
            <a:avLst>
              <a:gd name="adj" fmla="val 2467"/>
            </a:avLst>
          </a:prstGeom>
          <a:noFill/>
          <a:ln w="28575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Calibri"/>
              </a:rPr>
              <a:t>Service Grid Server Software </a:t>
            </a:r>
            <a:endParaRPr lang="ja-JP" altLang="en-US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Calibri"/>
            </a:endParaRPr>
          </a:p>
        </p:txBody>
      </p:sp>
      <p:sp>
        <p:nvSpPr>
          <p:cNvPr id="53" name="Rectangle 70"/>
          <p:cNvSpPr>
            <a:spLocks noChangeArrowheads="1"/>
          </p:cNvSpPr>
          <p:nvPr/>
        </p:nvSpPr>
        <p:spPr bwMode="auto">
          <a:xfrm>
            <a:off x="962000" y="1214422"/>
            <a:ext cx="2643206" cy="3571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 dirty="0">
                <a:latin typeface="+mn-lt"/>
                <a:cs typeface="Calibri"/>
              </a:rPr>
              <a:t>Application System</a:t>
            </a:r>
          </a:p>
        </p:txBody>
      </p:sp>
      <p:cxnSp>
        <p:nvCxnSpPr>
          <p:cNvPr id="54" name="直線矢印コネクタ 120"/>
          <p:cNvCxnSpPr>
            <a:cxnSpLocks noChangeShapeType="1"/>
            <a:stCxn id="53" idx="2"/>
            <a:endCxn id="51" idx="0"/>
          </p:cNvCxnSpPr>
          <p:nvPr/>
        </p:nvCxnSpPr>
        <p:spPr bwMode="auto">
          <a:xfrm rot="16200000" flipH="1">
            <a:off x="2133966" y="1721249"/>
            <a:ext cx="301656" cy="2382"/>
          </a:xfrm>
          <a:prstGeom prst="straightConnector1">
            <a:avLst/>
          </a:prstGeom>
          <a:noFill/>
          <a:ln w="28575">
            <a:solidFill>
              <a:srgbClr val="C0504D"/>
            </a:solidFill>
            <a:round/>
            <a:headEnd/>
            <a:tailEnd type="arrow" w="med" len="med"/>
          </a:ln>
        </p:spPr>
      </p:cxnSp>
      <p:sp>
        <p:nvSpPr>
          <p:cNvPr id="62" name="正方形/長方形 94"/>
          <p:cNvSpPr>
            <a:spLocks noChangeArrowheads="1"/>
          </p:cNvSpPr>
          <p:nvPr/>
        </p:nvSpPr>
        <p:spPr bwMode="auto">
          <a:xfrm>
            <a:off x="403196" y="3214686"/>
            <a:ext cx="3740176" cy="4619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/>
            <a:r>
              <a:rPr lang="en-US" altLang="ja-JP" sz="1600" dirty="0" smtClean="0">
                <a:solidFill>
                  <a:srgbClr val="000000"/>
                </a:solidFill>
              </a:rPr>
              <a:t>Service</a:t>
            </a:r>
            <a:r>
              <a:rPr lang="en-US" altLang="ja-JP" sz="1600" dirty="0" smtClean="0">
                <a:latin typeface="Calibri" pitchFamily="34" charset="0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</a:rPr>
              <a:t>Invoker</a:t>
            </a:r>
            <a:endParaRPr lang="ja-JP" altLang="en-US" sz="1600" dirty="0">
              <a:solidFill>
                <a:srgbClr val="000000"/>
              </a:solidFill>
            </a:endParaRPr>
          </a:p>
        </p:txBody>
      </p:sp>
      <p:sp>
        <p:nvSpPr>
          <p:cNvPr id="71" name="正方形/長方形 94"/>
          <p:cNvSpPr>
            <a:spLocks noChangeArrowheads="1"/>
          </p:cNvSpPr>
          <p:nvPr/>
        </p:nvSpPr>
        <p:spPr bwMode="auto">
          <a:xfrm>
            <a:off x="398431" y="2406644"/>
            <a:ext cx="3744941" cy="450852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 algn="ctr">
            <a:solidFill>
              <a:srgbClr val="BE4B48"/>
            </a:solidFill>
            <a:miter lim="800000"/>
            <a:headEnd/>
            <a:tailEnd/>
          </a:ln>
        </p:spPr>
        <p:txBody>
          <a:bodyPr lIns="0" rIns="0" anchor="ctr"/>
          <a:lstStyle/>
          <a:p>
            <a:pPr algn="ctr"/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Service</a:t>
            </a:r>
            <a:r>
              <a:rPr lang="en-US" altLang="ja-JP" sz="1600" dirty="0" smtClean="0">
                <a:latin typeface="Calibri" pitchFamily="34" charset="0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Manager</a:t>
            </a:r>
            <a:endParaRPr lang="ja-JP" altLang="en-US" sz="16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3" name="正方形/長方形 94"/>
          <p:cNvSpPr/>
          <p:nvPr/>
        </p:nvSpPr>
        <p:spPr>
          <a:xfrm>
            <a:off x="403196" y="3984646"/>
            <a:ext cx="3740176" cy="444486"/>
          </a:xfrm>
          <a:prstGeom prst="rect">
            <a:avLst/>
          </a:prstGeom>
          <a:ln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 defTabSz="914400"/>
            <a:r>
              <a:rPr lang="en-US" altLang="ja-JP" sz="1600" dirty="0" smtClean="0">
                <a:solidFill>
                  <a:srgbClr val="000000"/>
                </a:solidFill>
              </a:rPr>
              <a:t>Grid Composer</a:t>
            </a:r>
            <a:endParaRPr lang="en-US" altLang="ja-JP" sz="1600" dirty="0">
              <a:solidFill>
                <a:srgbClr val="000000"/>
              </a:solidFill>
            </a:endParaRPr>
          </a:p>
        </p:txBody>
      </p:sp>
      <p:sp>
        <p:nvSpPr>
          <p:cNvPr id="101" name="角丸四角形 42"/>
          <p:cNvSpPr/>
          <p:nvPr/>
        </p:nvSpPr>
        <p:spPr>
          <a:xfrm>
            <a:off x="285720" y="5408626"/>
            <a:ext cx="2286016" cy="603248"/>
          </a:xfrm>
          <a:prstGeom prst="roundRect">
            <a:avLst>
              <a:gd name="adj" fmla="val 2467"/>
            </a:avLst>
          </a:prstGeom>
          <a:noFill/>
          <a:ln w="28575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b="1" dirty="0">
                <a:solidFill>
                  <a:schemeClr val="tx1"/>
                </a:solidFill>
                <a:cs typeface="Calibri"/>
              </a:rPr>
              <a:t>Other </a:t>
            </a:r>
            <a:r>
              <a:rPr lang="en-US" altLang="ja-JP" b="1" dirty="0" smtClean="0">
                <a:solidFill>
                  <a:schemeClr val="tx1"/>
                </a:solidFill>
                <a:cs typeface="Calibri"/>
              </a:rPr>
              <a:t>Service Grid</a:t>
            </a:r>
            <a:endParaRPr lang="en-US" altLang="ja-JP" b="1" dirty="0">
              <a:solidFill>
                <a:schemeClr val="tx1"/>
              </a:solidFill>
              <a:cs typeface="Calibri"/>
            </a:endParaRPr>
          </a:p>
        </p:txBody>
      </p:sp>
      <p:cxnSp>
        <p:nvCxnSpPr>
          <p:cNvPr id="69" name="直線矢印コネクタ 120"/>
          <p:cNvCxnSpPr>
            <a:cxnSpLocks noChangeShapeType="1"/>
            <a:endCxn id="101" idx="0"/>
          </p:cNvCxnSpPr>
          <p:nvPr/>
        </p:nvCxnSpPr>
        <p:spPr bwMode="auto">
          <a:xfrm rot="5400000">
            <a:off x="1107257" y="5087155"/>
            <a:ext cx="642942" cy="1588"/>
          </a:xfrm>
          <a:prstGeom prst="straightConnector1">
            <a:avLst/>
          </a:prstGeom>
          <a:noFill/>
          <a:ln w="28575">
            <a:solidFill>
              <a:srgbClr val="C0504D"/>
            </a:solidFill>
            <a:round/>
            <a:headEnd type="arrow"/>
            <a:tailEnd type="arrow" w="med" len="med"/>
          </a:ln>
        </p:spPr>
      </p:cxnSp>
      <p:sp>
        <p:nvSpPr>
          <p:cNvPr id="107" name="角丸四角形 140"/>
          <p:cNvSpPr/>
          <p:nvPr/>
        </p:nvSpPr>
        <p:spPr>
          <a:xfrm>
            <a:off x="7000892" y="1193784"/>
            <a:ext cx="1600200" cy="949324"/>
          </a:xfrm>
          <a:prstGeom prst="roundRect">
            <a:avLst>
              <a:gd name="adj" fmla="val 2467"/>
            </a:avLst>
          </a:prstGeom>
          <a:noFill/>
          <a:ln w="28575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BPEL Composite Service Engine</a:t>
            </a:r>
            <a:endParaRPr lang="ja-JP" altLang="en-US" b="1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Calibri"/>
            </a:endParaRPr>
          </a:p>
        </p:txBody>
      </p:sp>
      <p:sp>
        <p:nvSpPr>
          <p:cNvPr id="109" name="角丸四角形 9"/>
          <p:cNvSpPr>
            <a:spLocks noChangeArrowheads="1"/>
          </p:cNvSpPr>
          <p:nvPr/>
        </p:nvSpPr>
        <p:spPr bwMode="auto">
          <a:xfrm>
            <a:off x="7532688" y="5426085"/>
            <a:ext cx="1058863" cy="5715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4A7EBB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Native</a:t>
            </a:r>
          </a:p>
          <a:p>
            <a:pPr algn="ctr"/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Program</a:t>
            </a:r>
          </a:p>
        </p:txBody>
      </p:sp>
      <p:sp>
        <p:nvSpPr>
          <p:cNvPr id="110" name="角丸四角形 9"/>
          <p:cNvSpPr>
            <a:spLocks noChangeArrowheads="1"/>
          </p:cNvSpPr>
          <p:nvPr/>
        </p:nvSpPr>
        <p:spPr bwMode="auto">
          <a:xfrm>
            <a:off x="6143626" y="5416560"/>
            <a:ext cx="1063625" cy="5715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4A7EBB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Network</a:t>
            </a:r>
          </a:p>
          <a:p>
            <a:pPr algn="ctr"/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Program</a:t>
            </a:r>
          </a:p>
        </p:txBody>
      </p:sp>
      <p:sp>
        <p:nvSpPr>
          <p:cNvPr id="111" name="円柱 14"/>
          <p:cNvSpPr>
            <a:spLocks noChangeArrowheads="1"/>
          </p:cNvSpPr>
          <p:nvPr/>
        </p:nvSpPr>
        <p:spPr bwMode="auto">
          <a:xfrm>
            <a:off x="4714876" y="5422910"/>
            <a:ext cx="1149350" cy="571500"/>
          </a:xfrm>
          <a:prstGeom prst="can">
            <a:avLst>
              <a:gd name="adj" fmla="val 13458"/>
            </a:avLst>
          </a:prstGeom>
          <a:gradFill rotWithShape="1">
            <a:gsLst>
              <a:gs pos="0">
                <a:srgbClr val="FCD5B5"/>
              </a:gs>
              <a:gs pos="100000">
                <a:schemeClr val="bg1"/>
              </a:gs>
            </a:gsLst>
            <a:lin ang="16200000"/>
          </a:gradFill>
          <a:ln w="9525" algn="ctr">
            <a:solidFill>
              <a:srgbClr val="E46C0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Resource</a:t>
            </a:r>
          </a:p>
          <a:p>
            <a:pPr algn="ctr"/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Database </a:t>
            </a:r>
            <a:endParaRPr lang="ja-JP" altLang="en-US" sz="160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142" name="AutoShape 88"/>
          <p:cNvCxnSpPr>
            <a:cxnSpLocks noChangeShapeType="1"/>
            <a:stCxn id="157" idx="2"/>
            <a:endCxn id="147" idx="0"/>
          </p:cNvCxnSpPr>
          <p:nvPr/>
        </p:nvCxnSpPr>
        <p:spPr bwMode="auto">
          <a:xfrm rot="16200000" flipH="1">
            <a:off x="6737356" y="3657616"/>
            <a:ext cx="571504" cy="2073260"/>
          </a:xfrm>
          <a:prstGeom prst="bentConnector3">
            <a:avLst>
              <a:gd name="adj1" fmla="val 50000"/>
            </a:avLst>
          </a:prstGeom>
          <a:noFill/>
          <a:ln w="31750" algn="ctr">
            <a:solidFill>
              <a:srgbClr val="8064A2"/>
            </a:solidFill>
            <a:miter lim="800000"/>
            <a:headEnd/>
            <a:tailEnd type="arrow" w="med" len="med"/>
          </a:ln>
        </p:spPr>
      </p:cxnSp>
      <p:cxnSp>
        <p:nvCxnSpPr>
          <p:cNvPr id="143" name="AutoShape 89"/>
          <p:cNvCxnSpPr>
            <a:cxnSpLocks noChangeShapeType="1"/>
            <a:stCxn id="157" idx="2"/>
            <a:endCxn id="146" idx="0"/>
          </p:cNvCxnSpPr>
          <p:nvPr/>
        </p:nvCxnSpPr>
        <p:spPr bwMode="auto">
          <a:xfrm rot="16200000" flipH="1">
            <a:off x="6044015" y="4350956"/>
            <a:ext cx="571504" cy="686579"/>
          </a:xfrm>
          <a:prstGeom prst="bentConnector3">
            <a:avLst>
              <a:gd name="adj1" fmla="val 50000"/>
            </a:avLst>
          </a:prstGeom>
          <a:noFill/>
          <a:ln w="31750" algn="ctr">
            <a:solidFill>
              <a:srgbClr val="8064A2"/>
            </a:solidFill>
            <a:miter lim="800000"/>
            <a:headEnd/>
            <a:tailEnd type="arrow" w="med" len="med"/>
          </a:ln>
        </p:spPr>
      </p:cxnSp>
      <p:sp>
        <p:nvSpPr>
          <p:cNvPr id="145" name="角丸四角形 140"/>
          <p:cNvSpPr>
            <a:spLocks noChangeArrowheads="1"/>
          </p:cNvSpPr>
          <p:nvPr/>
        </p:nvSpPr>
        <p:spPr bwMode="auto">
          <a:xfrm>
            <a:off x="4643438" y="4979998"/>
            <a:ext cx="1300163" cy="1079500"/>
          </a:xfrm>
          <a:prstGeom prst="roundRect">
            <a:avLst>
              <a:gd name="adj" fmla="val 2468"/>
            </a:avLst>
          </a:prstGeom>
          <a:noFill/>
          <a:ln w="28575" algn="ctr">
            <a:solidFill>
              <a:srgbClr val="385D8A"/>
            </a:solidFill>
            <a:round/>
            <a:headEnd/>
            <a:tailEnd/>
          </a:ln>
        </p:spPr>
        <p:txBody>
          <a:bodyPr tIns="72000"/>
          <a:lstStyle/>
          <a:p>
            <a:pPr algn="ctr">
              <a:lnSpc>
                <a:spcPts val="1400"/>
              </a:lnSpc>
            </a:pPr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Service Resource</a:t>
            </a:r>
          </a:p>
        </p:txBody>
      </p:sp>
      <p:sp>
        <p:nvSpPr>
          <p:cNvPr id="146" name="角丸四角形 140"/>
          <p:cNvSpPr>
            <a:spLocks noChangeArrowheads="1"/>
          </p:cNvSpPr>
          <p:nvPr/>
        </p:nvSpPr>
        <p:spPr bwMode="auto">
          <a:xfrm>
            <a:off x="6022976" y="4979998"/>
            <a:ext cx="1300162" cy="1079500"/>
          </a:xfrm>
          <a:prstGeom prst="roundRect">
            <a:avLst>
              <a:gd name="adj" fmla="val 2468"/>
            </a:avLst>
          </a:prstGeom>
          <a:noFill/>
          <a:ln w="28575" algn="ctr">
            <a:solidFill>
              <a:srgbClr val="385D8A"/>
            </a:solidFill>
            <a:round/>
            <a:headEnd/>
            <a:tailEnd/>
          </a:ln>
        </p:spPr>
        <p:txBody>
          <a:bodyPr tIns="72000"/>
          <a:lstStyle/>
          <a:p>
            <a:pPr algn="ctr">
              <a:lnSpc>
                <a:spcPts val="1400"/>
              </a:lnSpc>
            </a:pPr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Service Resource</a:t>
            </a:r>
          </a:p>
        </p:txBody>
      </p:sp>
      <p:sp>
        <p:nvSpPr>
          <p:cNvPr id="147" name="角丸四角形 140"/>
          <p:cNvSpPr>
            <a:spLocks noChangeArrowheads="1"/>
          </p:cNvSpPr>
          <p:nvPr/>
        </p:nvSpPr>
        <p:spPr bwMode="auto">
          <a:xfrm>
            <a:off x="7412038" y="4979998"/>
            <a:ext cx="1295400" cy="1079500"/>
          </a:xfrm>
          <a:prstGeom prst="roundRect">
            <a:avLst>
              <a:gd name="adj" fmla="val 2468"/>
            </a:avLst>
          </a:prstGeom>
          <a:noFill/>
          <a:ln w="28575" algn="ctr">
            <a:solidFill>
              <a:srgbClr val="385D8A"/>
            </a:solidFill>
            <a:round/>
            <a:headEnd/>
            <a:tailEnd/>
          </a:ln>
        </p:spPr>
        <p:txBody>
          <a:bodyPr tIns="72000"/>
          <a:lstStyle/>
          <a:p>
            <a:pPr algn="ctr">
              <a:lnSpc>
                <a:spcPts val="1400"/>
              </a:lnSpc>
            </a:pPr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Service Resource</a:t>
            </a:r>
          </a:p>
        </p:txBody>
      </p:sp>
      <p:sp>
        <p:nvSpPr>
          <p:cNvPr id="155" name="角丸四角形 140"/>
          <p:cNvSpPr/>
          <p:nvPr/>
        </p:nvSpPr>
        <p:spPr>
          <a:xfrm>
            <a:off x="7143768" y="2765420"/>
            <a:ext cx="1600200" cy="928694"/>
          </a:xfrm>
          <a:prstGeom prst="roundRect">
            <a:avLst>
              <a:gd name="adj" fmla="val 2467"/>
            </a:avLst>
          </a:prstGeom>
          <a:noFill/>
          <a:ln w="28575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Script Composite Service Engine</a:t>
            </a:r>
          </a:p>
        </p:txBody>
      </p:sp>
      <p:sp>
        <p:nvSpPr>
          <p:cNvPr id="156" name="角丸四角形 140"/>
          <p:cNvSpPr/>
          <p:nvPr/>
        </p:nvSpPr>
        <p:spPr>
          <a:xfrm>
            <a:off x="5186378" y="1979602"/>
            <a:ext cx="1600200" cy="928694"/>
          </a:xfrm>
          <a:prstGeom prst="roundRect">
            <a:avLst>
              <a:gd name="adj" fmla="val 2467"/>
            </a:avLst>
          </a:prstGeom>
          <a:noFill/>
          <a:ln w="28575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Java Composite Service Engine</a:t>
            </a:r>
          </a:p>
        </p:txBody>
      </p:sp>
      <p:sp>
        <p:nvSpPr>
          <p:cNvPr id="157" name="角丸四角形 140"/>
          <p:cNvSpPr/>
          <p:nvPr/>
        </p:nvSpPr>
        <p:spPr>
          <a:xfrm>
            <a:off x="5186378" y="3479800"/>
            <a:ext cx="1600200" cy="928694"/>
          </a:xfrm>
          <a:prstGeom prst="roundRect">
            <a:avLst>
              <a:gd name="adj" fmla="val 2467"/>
            </a:avLst>
          </a:prstGeom>
          <a:noFill/>
          <a:ln w="28575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Java </a:t>
            </a:r>
            <a:br>
              <a:rPr lang="en-US" altLang="ja-JP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</a:br>
            <a:r>
              <a:rPr lang="en-US" altLang="ja-JP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Atomic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Service Engine</a:t>
            </a:r>
          </a:p>
        </p:txBody>
      </p:sp>
      <p:cxnSp>
        <p:nvCxnSpPr>
          <p:cNvPr id="172" name="直線矢印コネクタ 120"/>
          <p:cNvCxnSpPr>
            <a:cxnSpLocks noChangeShapeType="1"/>
            <a:stCxn id="157" idx="1"/>
          </p:cNvCxnSpPr>
          <p:nvPr/>
        </p:nvCxnSpPr>
        <p:spPr bwMode="auto">
          <a:xfrm rot="10800000">
            <a:off x="4357686" y="3908429"/>
            <a:ext cx="828692" cy="35719"/>
          </a:xfrm>
          <a:prstGeom prst="straightConnector1">
            <a:avLst/>
          </a:prstGeom>
          <a:noFill/>
          <a:ln w="28575">
            <a:solidFill>
              <a:srgbClr val="C0504D"/>
            </a:solidFill>
            <a:round/>
            <a:headEnd type="arrow"/>
            <a:tailEnd type="arrow" w="med" len="med"/>
          </a:ln>
        </p:spPr>
      </p:cxnSp>
      <p:cxnSp>
        <p:nvCxnSpPr>
          <p:cNvPr id="175" name="直線矢印コネクタ 120"/>
          <p:cNvCxnSpPr>
            <a:cxnSpLocks noChangeShapeType="1"/>
            <a:stCxn id="155" idx="1"/>
          </p:cNvCxnSpPr>
          <p:nvPr/>
        </p:nvCxnSpPr>
        <p:spPr bwMode="auto">
          <a:xfrm rot="10800000">
            <a:off x="4357686" y="3194049"/>
            <a:ext cx="2786082" cy="35719"/>
          </a:xfrm>
          <a:prstGeom prst="straightConnector1">
            <a:avLst/>
          </a:prstGeom>
          <a:noFill/>
          <a:ln w="28575">
            <a:solidFill>
              <a:srgbClr val="C0504D"/>
            </a:solidFill>
            <a:round/>
            <a:headEnd type="arrow"/>
            <a:tailEnd type="arrow" w="med" len="med"/>
          </a:ln>
        </p:spPr>
      </p:cxnSp>
      <p:cxnSp>
        <p:nvCxnSpPr>
          <p:cNvPr id="177" name="直線矢印コネクタ 120"/>
          <p:cNvCxnSpPr>
            <a:cxnSpLocks noChangeShapeType="1"/>
            <a:stCxn id="107" idx="1"/>
          </p:cNvCxnSpPr>
          <p:nvPr/>
        </p:nvCxnSpPr>
        <p:spPr bwMode="auto">
          <a:xfrm rot="10800000" flipV="1">
            <a:off x="4357686" y="1668446"/>
            <a:ext cx="2643206" cy="311156"/>
          </a:xfrm>
          <a:prstGeom prst="straightConnector1">
            <a:avLst/>
          </a:prstGeom>
          <a:noFill/>
          <a:ln w="28575">
            <a:solidFill>
              <a:srgbClr val="C0504D"/>
            </a:solidFill>
            <a:round/>
            <a:headEnd type="arrow"/>
            <a:tailEnd type="arrow" w="med" len="med"/>
          </a:ln>
        </p:spPr>
      </p:cxnSp>
      <p:cxnSp>
        <p:nvCxnSpPr>
          <p:cNvPr id="179" name="直線矢印コネクタ 120"/>
          <p:cNvCxnSpPr>
            <a:cxnSpLocks noChangeShapeType="1"/>
            <a:stCxn id="156" idx="1"/>
          </p:cNvCxnSpPr>
          <p:nvPr/>
        </p:nvCxnSpPr>
        <p:spPr bwMode="auto">
          <a:xfrm rot="10800000" flipV="1">
            <a:off x="4357686" y="2443948"/>
            <a:ext cx="828692" cy="35719"/>
          </a:xfrm>
          <a:prstGeom prst="straightConnector1">
            <a:avLst/>
          </a:prstGeom>
          <a:noFill/>
          <a:ln w="28575">
            <a:solidFill>
              <a:srgbClr val="C0504D"/>
            </a:solidFill>
            <a:round/>
            <a:headEnd type="arrow"/>
            <a:tailEnd type="arrow" w="med" len="med"/>
          </a:ln>
        </p:spPr>
      </p:cxnSp>
      <p:cxnSp>
        <p:nvCxnSpPr>
          <p:cNvPr id="183" name="AutoShape 89"/>
          <p:cNvCxnSpPr>
            <a:cxnSpLocks noChangeShapeType="1"/>
            <a:stCxn id="157" idx="2"/>
            <a:endCxn id="145" idx="0"/>
          </p:cNvCxnSpPr>
          <p:nvPr/>
        </p:nvCxnSpPr>
        <p:spPr bwMode="auto">
          <a:xfrm rot="5400000">
            <a:off x="5354247" y="4347767"/>
            <a:ext cx="571504" cy="692958"/>
          </a:xfrm>
          <a:prstGeom prst="bentConnector3">
            <a:avLst>
              <a:gd name="adj1" fmla="val 50000"/>
            </a:avLst>
          </a:prstGeom>
          <a:noFill/>
          <a:ln w="31750" algn="ctr">
            <a:solidFill>
              <a:srgbClr val="8064A2"/>
            </a:solidFill>
            <a:miter lim="800000"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en-US" altLang="ja-JP" dirty="0" smtClean="0">
                <a:ea typeface="ＭＳ Ｐゴシック" charset="-128"/>
              </a:rPr>
              <a:t>Workflow in Language Grid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algn="ctr"/>
            <a:r>
              <a:rPr lang="en-US" altLang="ja-JP" dirty="0" smtClean="0"/>
              <a:t>Sample methods of workflow for composite services</a:t>
            </a:r>
          </a:p>
          <a:p>
            <a:pPr marL="808038" lvl="1"/>
            <a:r>
              <a:rPr lang="en-US" altLang="ja-JP" dirty="0" smtClean="0"/>
              <a:t>Business Process Execution Language (BPEL)</a:t>
            </a:r>
          </a:p>
          <a:p>
            <a:pPr marL="808038" lvl="1"/>
            <a:r>
              <a:rPr lang="en-US" altLang="ja-JP" dirty="0" smtClean="0"/>
              <a:t>Script</a:t>
            </a:r>
          </a:p>
          <a:p>
            <a:pPr marL="808038" lvl="1"/>
            <a:r>
              <a:rPr lang="en-US" altLang="ja-JP" dirty="0" smtClean="0"/>
              <a:t>Java, etc</a:t>
            </a:r>
          </a:p>
          <a:p>
            <a:pPr marL="342900"/>
            <a:r>
              <a:rPr lang="en-US" altLang="ja-JP" dirty="0" smtClean="0"/>
              <a:t>Additional technique for composite service: Constraint Satisfaction</a:t>
            </a:r>
          </a:p>
          <a:p>
            <a:r>
              <a:rPr lang="en-US" altLang="ja-JP" i="1" dirty="0" smtClean="0"/>
              <a:t>X = </a:t>
            </a:r>
            <a:r>
              <a:rPr lang="en-US" altLang="ja-JP" dirty="0" smtClean="0"/>
              <a:t>{</a:t>
            </a:r>
            <a:r>
              <a:rPr lang="en-US" altLang="ja-JP" i="1" dirty="0" smtClean="0"/>
              <a:t>X</a:t>
            </a:r>
            <a:r>
              <a:rPr lang="en-US" altLang="ja-JP" i="1" baseline="-25000" dirty="0" smtClean="0"/>
              <a:t>1</a:t>
            </a:r>
            <a:r>
              <a:rPr lang="en-US" altLang="ja-JP" dirty="0" smtClean="0"/>
              <a:t>,…,</a:t>
            </a:r>
            <a:r>
              <a:rPr lang="en-US" altLang="ja-JP" i="1" dirty="0" err="1" smtClean="0"/>
              <a:t>X</a:t>
            </a:r>
            <a:r>
              <a:rPr lang="en-US" altLang="ja-JP" i="1" baseline="-25000" dirty="0" err="1" smtClean="0"/>
              <a:t>n</a:t>
            </a:r>
            <a:r>
              <a:rPr lang="en-US" altLang="ja-JP" dirty="0" smtClean="0"/>
              <a:t>}</a:t>
            </a:r>
            <a:r>
              <a:rPr lang="en-US" altLang="ja-JP" i="1" dirty="0" smtClean="0"/>
              <a:t> </a:t>
            </a:r>
            <a:r>
              <a:rPr lang="en-US" altLang="ja-JP" dirty="0" smtClean="0"/>
              <a:t>is a set of abstract web services</a:t>
            </a:r>
          </a:p>
          <a:p>
            <a:r>
              <a:rPr lang="en-US" altLang="ja-JP" i="1" dirty="0" smtClean="0"/>
              <a:t>D = </a:t>
            </a:r>
            <a:r>
              <a:rPr lang="en-US" altLang="ja-JP" dirty="0" smtClean="0"/>
              <a:t>{</a:t>
            </a:r>
            <a:r>
              <a:rPr lang="en-US" altLang="ja-JP" i="1" dirty="0" smtClean="0"/>
              <a:t>D</a:t>
            </a:r>
            <a:r>
              <a:rPr lang="en-US" altLang="ja-JP" i="1" baseline="-25000" dirty="0" smtClean="0"/>
              <a:t>1</a:t>
            </a:r>
            <a:r>
              <a:rPr lang="en-US" altLang="ja-JP" dirty="0" smtClean="0"/>
              <a:t>,…,</a:t>
            </a:r>
            <a:r>
              <a:rPr lang="en-US" altLang="ja-JP" i="1" dirty="0" err="1" smtClean="0"/>
              <a:t>D</a:t>
            </a:r>
            <a:r>
              <a:rPr lang="en-US" altLang="ja-JP" i="1" baseline="-25000" dirty="0" err="1" smtClean="0"/>
              <a:t>n</a:t>
            </a:r>
            <a:r>
              <a:rPr lang="en-US" altLang="ja-JP" dirty="0" smtClean="0"/>
              <a:t>}</a:t>
            </a:r>
          </a:p>
          <a:p>
            <a:pPr lvl="1"/>
            <a:r>
              <a:rPr lang="en-US" altLang="ja-JP" i="1" dirty="0" smtClean="0"/>
              <a:t>D</a:t>
            </a:r>
            <a:r>
              <a:rPr lang="en-US" altLang="ja-JP" i="1" baseline="-25000" dirty="0" smtClean="0"/>
              <a:t>i</a:t>
            </a:r>
            <a:r>
              <a:rPr lang="en-US" altLang="ja-JP" i="1" dirty="0" smtClean="0"/>
              <a:t> = </a:t>
            </a:r>
            <a:r>
              <a:rPr lang="en-US" altLang="ja-JP" dirty="0" smtClean="0"/>
              <a:t>{</a:t>
            </a:r>
            <a:r>
              <a:rPr lang="en-US" altLang="ja-JP" i="1" dirty="0" smtClean="0"/>
              <a:t>s</a:t>
            </a:r>
            <a:r>
              <a:rPr lang="en-US" altLang="ja-JP" i="1" baseline="-25000" dirty="0" smtClean="0"/>
              <a:t>i1</a:t>
            </a:r>
            <a:r>
              <a:rPr lang="en-US" altLang="ja-JP" dirty="0" smtClean="0"/>
              <a:t>,...,</a:t>
            </a:r>
            <a:r>
              <a:rPr lang="en-US" altLang="ja-JP" i="1" dirty="0" err="1" smtClean="0"/>
              <a:t>s</a:t>
            </a:r>
            <a:r>
              <a:rPr lang="en-US" altLang="ja-JP" i="1" baseline="-25000" dirty="0" err="1" smtClean="0"/>
              <a:t>ik</a:t>
            </a:r>
            <a:r>
              <a:rPr lang="en-US" altLang="ja-JP" dirty="0" smtClean="0"/>
              <a:t>}</a:t>
            </a:r>
            <a:r>
              <a:rPr lang="en-US" altLang="ja-JP" i="1" dirty="0" smtClean="0"/>
              <a:t> </a:t>
            </a:r>
            <a:r>
              <a:rPr lang="en-US" altLang="ja-JP" dirty="0" smtClean="0"/>
              <a:t>where </a:t>
            </a:r>
            <a:r>
              <a:rPr lang="en-US" altLang="ja-JP" i="1" dirty="0" err="1" smtClean="0"/>
              <a:t>s</a:t>
            </a:r>
            <a:r>
              <a:rPr lang="en-US" altLang="ja-JP" i="1" baseline="-25000" dirty="0" err="1" smtClean="0"/>
              <a:t>ij</a:t>
            </a:r>
            <a:r>
              <a:rPr lang="en-US" altLang="ja-JP" dirty="0" smtClean="0"/>
              <a:t> is a concrete web service of the corresponding </a:t>
            </a:r>
            <a:r>
              <a:rPr lang="en-US" altLang="ja-JP" i="1" dirty="0" smtClean="0"/>
              <a:t>X</a:t>
            </a:r>
            <a:r>
              <a:rPr lang="en-US" altLang="ja-JP" i="1" baseline="-25000" dirty="0" smtClean="0"/>
              <a:t>i</a:t>
            </a:r>
            <a:r>
              <a:rPr lang="en-US" altLang="ja-JP" dirty="0" smtClean="0"/>
              <a:t> </a:t>
            </a:r>
          </a:p>
          <a:p>
            <a:r>
              <a:rPr lang="en-US" altLang="ja-JP" i="1" dirty="0" smtClean="0"/>
              <a:t>C = </a:t>
            </a:r>
            <a:r>
              <a:rPr lang="en-US" altLang="ja-JP" dirty="0" smtClean="0"/>
              <a:t>{</a:t>
            </a:r>
            <a:r>
              <a:rPr lang="en-US" altLang="ja-JP" i="1" dirty="0" smtClean="0"/>
              <a:t>C</a:t>
            </a:r>
            <a:r>
              <a:rPr lang="en-US" altLang="ja-JP" i="1" baseline="-25000" dirty="0" smtClean="0"/>
              <a:t>1</a:t>
            </a:r>
            <a:r>
              <a:rPr lang="en-US" altLang="ja-JP" dirty="0" smtClean="0"/>
              <a:t>,…,</a:t>
            </a:r>
            <a:r>
              <a:rPr lang="en-US" altLang="ja-JP" i="1" dirty="0" smtClean="0"/>
              <a:t>C</a:t>
            </a:r>
            <a:r>
              <a:rPr lang="en-US" altLang="ja-JP" i="1" baseline="-25000" dirty="0" smtClean="0"/>
              <a:t>p</a:t>
            </a:r>
            <a:r>
              <a:rPr lang="en-US" altLang="ja-JP" dirty="0" smtClean="0"/>
              <a:t>}</a:t>
            </a:r>
            <a:r>
              <a:rPr lang="en-US" altLang="ja-JP" i="1" dirty="0" smtClean="0"/>
              <a:t> </a:t>
            </a:r>
            <a:r>
              <a:rPr lang="en-US" altLang="ja-JP" dirty="0" smtClean="0"/>
              <a:t>is a set of constraints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Workflow in Language Grid (2)</a:t>
            </a:r>
            <a:endParaRPr kumimoji="1" lang="ja-JP" altLang="en-US"/>
          </a:p>
        </p:txBody>
      </p:sp>
      <p:sp>
        <p:nvSpPr>
          <p:cNvPr id="67" name="Content Placeholder 2"/>
          <p:cNvSpPr txBox="1">
            <a:spLocks/>
          </p:cNvSpPr>
          <p:nvPr/>
        </p:nvSpPr>
        <p:spPr bwMode="auto">
          <a:xfrm>
            <a:off x="4143372" y="1260102"/>
            <a:ext cx="5143536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269875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= {X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X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X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X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X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</a:p>
          <a:p>
            <a:pPr marL="450850" marR="0" lvl="1" indent="-190500" algn="l" defTabSz="7858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X</a:t>
            </a:r>
            <a:r>
              <a:rPr kumimoji="0" lang="en-US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1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Morphological analyzer service</a:t>
            </a:r>
          </a:p>
          <a:p>
            <a:pPr marL="450850" marR="0" lvl="1" indent="-190500" algn="l" defTabSz="7858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X</a:t>
            </a:r>
            <a:r>
              <a:rPr kumimoji="0" lang="en-US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</a:t>
            </a:r>
            <a:r>
              <a:rPr kumimoji="0" lang="en-US" altLang="ja-JP" sz="1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ja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-en translation service </a:t>
            </a:r>
          </a:p>
          <a:p>
            <a:pPr marL="450850" marR="0" lvl="1" indent="-190500" algn="l" defTabSz="7858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X</a:t>
            </a:r>
            <a:r>
              <a:rPr kumimoji="0" lang="en-US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3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en-id translation service</a:t>
            </a:r>
          </a:p>
          <a:p>
            <a:pPr marL="450850" marR="0" lvl="1" indent="-190500" algn="l" defTabSz="7858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X</a:t>
            </a:r>
            <a:r>
              <a:rPr kumimoji="0" lang="en-US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4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Community dictionary service;</a:t>
            </a:r>
          </a:p>
          <a:p>
            <a:pPr marL="450850" marR="0" lvl="1" indent="-190500" algn="l" defTabSz="7858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X</a:t>
            </a:r>
            <a:r>
              <a:rPr kumimoji="0" lang="en-US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5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Term replacement service</a:t>
            </a:r>
            <a:endParaRPr kumimoji="0" lang="ja-JP" altLang="en-US" sz="15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269875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 = {D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</a:t>
            </a:r>
            <a:r>
              <a:rPr kumimoji="0" lang="en-US" altLang="ja-JP" sz="16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</a:t>
            </a:r>
          </a:p>
          <a:p>
            <a:pPr marL="450850" marR="0" lvl="1" indent="-190500" algn="l" defTabSz="6318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</a:t>
            </a:r>
            <a:r>
              <a:rPr kumimoji="0" lang="en-US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1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{</a:t>
            </a:r>
            <a:r>
              <a:rPr kumimoji="0" lang="en-US" altLang="ja-JP" sz="1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mecab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at NTT, ICTCLAS, KLT at </a:t>
            </a:r>
            <a:r>
              <a:rPr kumimoji="0" lang="en-US" altLang="ja-JP" sz="1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Kookmin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University, </a:t>
            </a:r>
            <a:r>
              <a:rPr kumimoji="0" lang="en-US" altLang="ja-JP" sz="1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treetTagger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at IMS Stuttgart};</a:t>
            </a:r>
          </a:p>
          <a:p>
            <a:pPr marL="450850" marR="0" lvl="1" indent="-190500" algn="l" defTabSz="6318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da-DK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</a:t>
            </a:r>
            <a:r>
              <a:rPr kumimoji="0" lang="da-DK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da-DK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{JServer at NICT, WEB-Transer at Kyoto-U, Google Translation, Translution}</a:t>
            </a:r>
          </a:p>
          <a:p>
            <a:pPr marL="450850" marR="0" lvl="1" indent="-190500" algn="l" defTabSz="6318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</a:t>
            </a:r>
            <a:r>
              <a:rPr kumimoji="0" lang="en-US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3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{</a:t>
            </a:r>
            <a:r>
              <a:rPr kumimoji="0" lang="en-US" altLang="ja-JP" sz="1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ToggleText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}</a:t>
            </a:r>
          </a:p>
          <a:p>
            <a:pPr marL="450850" marR="0" lvl="1" indent="-190500" algn="l" defTabSz="6318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</a:t>
            </a:r>
            <a:r>
              <a:rPr kumimoji="0" lang="en-US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4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{Life Science Dictionary, Natural Disasters Dictionary, Kyoto Tourism Dictionary}</a:t>
            </a:r>
          </a:p>
          <a:p>
            <a:pPr marL="450850" marR="0" lvl="1" indent="-190500" algn="l" defTabSz="6318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</a:t>
            </a:r>
            <a:r>
              <a:rPr kumimoji="0" lang="en-US" altLang="ja-JP" sz="16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5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{</a:t>
            </a:r>
            <a:r>
              <a:rPr kumimoji="0" lang="en-US" altLang="ja-JP" sz="1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TermRepl</a:t>
            </a:r>
            <a:r>
              <a:rPr kumimoji="0" lang="en-US" altLang="ja-JP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service}</a:t>
            </a:r>
            <a:endParaRPr kumimoji="1" lang="ja-JP" altLang="en-US" sz="16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 bwMode="auto">
          <a:xfrm>
            <a:off x="-71470" y="5500702"/>
            <a:ext cx="92869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269875" lvl="0" indent="-166688">
              <a:spcBef>
                <a:spcPct val="20000"/>
              </a:spcBef>
              <a:buFontTx/>
              <a:buChar char="•"/>
            </a:pPr>
            <a:r>
              <a:rPr kumimoji="0" lang="en-US" altLang="ja-JP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 = </a:t>
            </a:r>
            <a:r>
              <a:rPr lang="en-US" altLang="ja-JP" sz="1600" b="1" i="1" kern="0" dirty="0" smtClean="0">
                <a:solidFill>
                  <a:srgbClr val="00528B"/>
                </a:solidFill>
              </a:rPr>
              <a:t>{C</a:t>
            </a:r>
            <a:r>
              <a:rPr lang="en-US" altLang="ja-JP" sz="1600" b="1" i="1" kern="0" baseline="-25000" dirty="0" smtClean="0">
                <a:solidFill>
                  <a:srgbClr val="00528B"/>
                </a:solidFill>
              </a:rPr>
              <a:t>1</a:t>
            </a:r>
            <a:r>
              <a:rPr lang="en-US" altLang="ja-JP" sz="1600" b="1" i="1" kern="0" dirty="0" smtClean="0">
                <a:solidFill>
                  <a:srgbClr val="00528B"/>
                </a:solidFill>
              </a:rPr>
              <a:t>, C</a:t>
            </a:r>
            <a:r>
              <a:rPr lang="en-US" altLang="ja-JP" sz="1600" b="1" i="1" kern="0" baseline="-25000" dirty="0" smtClean="0">
                <a:solidFill>
                  <a:srgbClr val="00528B"/>
                </a:solidFill>
              </a:rPr>
              <a:t>2</a:t>
            </a:r>
            <a:r>
              <a:rPr lang="en-US" altLang="ja-JP" sz="1600" b="1" i="1" kern="0" dirty="0" smtClean="0">
                <a:solidFill>
                  <a:srgbClr val="00528B"/>
                </a:solidFill>
              </a:rPr>
              <a:t>, C</a:t>
            </a:r>
            <a:r>
              <a:rPr lang="en-US" altLang="ja-JP" sz="1600" b="1" i="1" kern="0" baseline="-25000" dirty="0" smtClean="0">
                <a:solidFill>
                  <a:srgbClr val="00528B"/>
                </a:solidFill>
              </a:rPr>
              <a:t>3</a:t>
            </a:r>
            <a:r>
              <a:rPr lang="en-US" altLang="ja-JP" sz="1600" b="1" i="1" kern="0" dirty="0" smtClean="0">
                <a:solidFill>
                  <a:srgbClr val="00528B"/>
                </a:solidFill>
              </a:rPr>
              <a:t>}</a:t>
            </a:r>
            <a:endParaRPr kumimoji="0" lang="en-US" altLang="ja-JP" sz="1600" b="1" i="1" u="none" strike="noStrike" kern="0" cap="none" spc="0" normalizeH="0" baseline="0" noProof="0" dirty="0" smtClean="0">
              <a:ln>
                <a:noFill/>
              </a:ln>
              <a:solidFill>
                <a:srgbClr val="00528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0850" marR="0" lvl="1" indent="-190500" algn="l" defTabSz="6318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</a:t>
            </a:r>
            <a:r>
              <a:rPr kumimoji="0" lang="en-US" altLang="ja-JP" sz="16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1</a:t>
            </a: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For multi hop translation, X</a:t>
            </a:r>
            <a:r>
              <a:rPr kumimoji="0" lang="en-US" altLang="ja-JP" sz="16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.OUT = X</a:t>
            </a:r>
            <a:r>
              <a:rPr kumimoji="0" lang="en-US" altLang="ja-JP" sz="16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3</a:t>
            </a: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.IN</a:t>
            </a:r>
          </a:p>
          <a:p>
            <a:pPr marL="450850" marR="0" lvl="1" indent="-190500" algn="l" defTabSz="6318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</a:t>
            </a:r>
            <a:r>
              <a:rPr kumimoji="0" lang="en-US" altLang="ja-JP" sz="16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For specialized</a:t>
            </a:r>
            <a:r>
              <a:rPr kumimoji="0" lang="en-US" altLang="ja-JP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translation service  with dictionary, </a:t>
            </a:r>
            <a:r>
              <a:rPr kumimoji="0" lang="en-US" altLang="ja-JP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serverLocation</a:t>
            </a: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(X</a:t>
            </a:r>
            <a:r>
              <a:rPr kumimoji="0" lang="en-US" altLang="ja-JP" sz="16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 = </a:t>
            </a:r>
            <a:r>
              <a:rPr kumimoji="0" lang="en-US" altLang="ja-JP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serverLocation</a:t>
            </a: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(X4) </a:t>
            </a:r>
          </a:p>
          <a:p>
            <a:pPr marL="450850" marR="0" lvl="1" indent="-190500" algn="l" defTabSz="6318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</a:t>
            </a:r>
            <a:r>
              <a:rPr lang="en-US" sz="1600" kern="0" baseline="-25000" dirty="0" smtClean="0">
                <a:latin typeface="+mn-lt"/>
              </a:rPr>
              <a:t>3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: For morphological analysis,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partialAnalyzedResult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(X</a:t>
            </a:r>
            <a:r>
              <a:rPr kumimoji="0" lang="en-US" sz="16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1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.OUT) </a:t>
            </a:r>
            <a:r>
              <a:rPr kumimoji="0" lang="ja-JP" altLang="en-US" sz="1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∈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X</a:t>
            </a:r>
            <a:r>
              <a:rPr kumimoji="0" lang="en-US" sz="16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.IN</a:t>
            </a:r>
            <a:endParaRPr kumimoji="0" lang="en-US" sz="15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1" y="1357298"/>
            <a:ext cx="4214810" cy="3585969"/>
            <a:chOff x="3632775" y="1821634"/>
            <a:chExt cx="5511225" cy="4183646"/>
          </a:xfrm>
        </p:grpSpPr>
        <p:sp>
          <p:nvSpPr>
            <p:cNvPr id="73" name="Rectangle 72"/>
            <p:cNvSpPr/>
            <p:nvPr/>
          </p:nvSpPr>
          <p:spPr>
            <a:xfrm>
              <a:off x="5929292" y="2071679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sp>
          <p:nvSpPr>
            <p:cNvPr id="74" name="Oval 73"/>
            <p:cNvSpPr/>
            <p:nvPr/>
          </p:nvSpPr>
          <p:spPr>
            <a:xfrm>
              <a:off x="6000729" y="2143116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500542" y="3071804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sp>
          <p:nvSpPr>
            <p:cNvPr id="76" name="Oval 75"/>
            <p:cNvSpPr/>
            <p:nvPr/>
          </p:nvSpPr>
          <p:spPr>
            <a:xfrm>
              <a:off x="4571979" y="3143241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500530" y="4143370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sp>
          <p:nvSpPr>
            <p:cNvPr id="78" name="Oval 77"/>
            <p:cNvSpPr/>
            <p:nvPr/>
          </p:nvSpPr>
          <p:spPr>
            <a:xfrm>
              <a:off x="4571968" y="4214808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5929290" y="51435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sp>
          <p:nvSpPr>
            <p:cNvPr id="80" name="Oval 79"/>
            <p:cNvSpPr/>
            <p:nvPr/>
          </p:nvSpPr>
          <p:spPr>
            <a:xfrm>
              <a:off x="6000728" y="52149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929422" y="3571866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sp>
          <p:nvSpPr>
            <p:cNvPr id="82" name="Oval 81"/>
            <p:cNvSpPr/>
            <p:nvPr/>
          </p:nvSpPr>
          <p:spPr>
            <a:xfrm>
              <a:off x="7000860" y="3643303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200"/>
            </a:p>
          </p:txBody>
        </p:sp>
        <p:cxnSp>
          <p:nvCxnSpPr>
            <p:cNvPr id="83" name="Straight Arrow Connector 82"/>
            <p:cNvCxnSpPr>
              <a:endCxn id="75" idx="0"/>
            </p:cNvCxnSpPr>
            <p:nvPr/>
          </p:nvCxnSpPr>
          <p:spPr>
            <a:xfrm rot="10800000" flipV="1">
              <a:off x="4714854" y="2285991"/>
              <a:ext cx="1214438" cy="785813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75" idx="2"/>
              <a:endCxn id="77" idx="0"/>
            </p:cNvCxnSpPr>
            <p:nvPr/>
          </p:nvCxnSpPr>
          <p:spPr>
            <a:xfrm rot="5400000">
              <a:off x="4393379" y="3821893"/>
              <a:ext cx="642941" cy="12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77" idx="2"/>
              <a:endCxn id="79" idx="0"/>
            </p:cNvCxnSpPr>
            <p:nvPr/>
          </p:nvCxnSpPr>
          <p:spPr>
            <a:xfrm rot="16200000" flipH="1">
              <a:off x="5143470" y="4143368"/>
              <a:ext cx="571507" cy="142876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81" idx="2"/>
              <a:endCxn id="79" idx="0"/>
            </p:cNvCxnSpPr>
            <p:nvPr/>
          </p:nvCxnSpPr>
          <p:spPr>
            <a:xfrm rot="5400000">
              <a:off x="6072164" y="4071930"/>
              <a:ext cx="1143011" cy="1000132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>
              <a:stCxn id="73" idx="3"/>
              <a:endCxn id="81" idx="0"/>
            </p:cNvCxnSpPr>
            <p:nvPr/>
          </p:nvCxnSpPr>
          <p:spPr>
            <a:xfrm>
              <a:off x="6357917" y="2285992"/>
              <a:ext cx="785818" cy="1285874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>
              <a:spLocks noChangeArrowheads="1"/>
            </p:cNvSpPr>
            <p:nvPr/>
          </p:nvSpPr>
          <p:spPr bwMode="auto">
            <a:xfrm>
              <a:off x="6621895" y="1821634"/>
              <a:ext cx="2000265" cy="1113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ja-JP" sz="1400" b="1" dirty="0"/>
                <a:t>Japanese  </a:t>
              </a:r>
            </a:p>
            <a:p>
              <a:r>
                <a:rPr lang="en-US" altLang="ja-JP" sz="1400" b="1" dirty="0"/>
                <a:t>Morphological  Analysis Service</a:t>
              </a:r>
              <a:endParaRPr lang="ja-JP" altLang="en-US" sz="1400" b="1" dirty="0"/>
            </a:p>
          </p:txBody>
        </p:sp>
        <p:sp>
          <p:nvSpPr>
            <p:cNvPr id="89" name="TextBox 88"/>
            <p:cNvSpPr txBox="1">
              <a:spLocks noChangeArrowheads="1"/>
            </p:cNvSpPr>
            <p:nvPr/>
          </p:nvSpPr>
          <p:spPr bwMode="auto">
            <a:xfrm>
              <a:off x="7287695" y="3431808"/>
              <a:ext cx="1557346" cy="861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ja-JP" sz="1400" b="1" dirty="0"/>
                <a:t>Community Dictionary </a:t>
              </a:r>
              <a:endParaRPr lang="en-US" altLang="ja-JP" sz="1400" b="1" dirty="0" smtClean="0"/>
            </a:p>
            <a:p>
              <a:r>
                <a:rPr lang="en-US" altLang="ja-JP" sz="1400" b="1" dirty="0" smtClean="0"/>
                <a:t>Service</a:t>
              </a:r>
              <a:endParaRPr lang="ja-JP" altLang="en-US" sz="1400" b="1" dirty="0"/>
            </a:p>
          </p:txBody>
        </p:sp>
        <p:sp>
          <p:nvSpPr>
            <p:cNvPr id="90" name="TextBox 89"/>
            <p:cNvSpPr txBox="1">
              <a:spLocks noChangeArrowheads="1"/>
            </p:cNvSpPr>
            <p:nvPr/>
          </p:nvSpPr>
          <p:spPr bwMode="auto">
            <a:xfrm>
              <a:off x="3643113" y="2208724"/>
              <a:ext cx="1805969" cy="861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ja-JP" sz="1400" b="1" dirty="0" err="1"/>
                <a:t>ja</a:t>
              </a:r>
              <a:r>
                <a:rPr lang="en-US" altLang="ja-JP" sz="1400" b="1" dirty="0"/>
                <a:t>-&gt;en </a:t>
              </a:r>
            </a:p>
            <a:p>
              <a:r>
                <a:rPr lang="en-US" altLang="ja-JP" sz="1400" b="1" dirty="0"/>
                <a:t>Translation </a:t>
              </a:r>
              <a:endParaRPr lang="en-US" altLang="ja-JP" sz="1400" b="1" dirty="0" smtClean="0"/>
            </a:p>
            <a:p>
              <a:r>
                <a:rPr lang="en-US" altLang="ja-JP" sz="1400" b="1" dirty="0" smtClean="0"/>
                <a:t>Service</a:t>
              </a:r>
              <a:endParaRPr lang="ja-JP" altLang="en-US" sz="1400" b="1" dirty="0"/>
            </a:p>
          </p:txBody>
        </p:sp>
        <p:sp>
          <p:nvSpPr>
            <p:cNvPr id="91" name="TextBox 22"/>
            <p:cNvSpPr txBox="1">
              <a:spLocks noChangeArrowheads="1"/>
            </p:cNvSpPr>
            <p:nvPr/>
          </p:nvSpPr>
          <p:spPr bwMode="auto">
            <a:xfrm>
              <a:off x="6429357" y="5143502"/>
              <a:ext cx="2714643" cy="861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ja-JP" sz="1400" b="1" dirty="0" smtClean="0"/>
                <a:t>Term </a:t>
              </a:r>
              <a:br>
                <a:rPr lang="en-US" altLang="ja-JP" sz="1400" b="1" dirty="0" smtClean="0"/>
              </a:br>
              <a:r>
                <a:rPr lang="en-US" altLang="ja-JP" sz="1400" b="1" dirty="0" smtClean="0"/>
                <a:t>Replacement </a:t>
              </a:r>
            </a:p>
            <a:p>
              <a:r>
                <a:rPr lang="en-US" altLang="ja-JP" sz="1400" b="1" dirty="0" smtClean="0"/>
                <a:t>Service</a:t>
              </a:r>
              <a:endParaRPr lang="ja-JP" altLang="en-US" sz="1400" b="1" dirty="0"/>
            </a:p>
          </p:txBody>
        </p:sp>
        <p:sp>
          <p:nvSpPr>
            <p:cNvPr id="92" name="TextBox 23"/>
            <p:cNvSpPr txBox="1">
              <a:spLocks noChangeArrowheads="1"/>
            </p:cNvSpPr>
            <p:nvPr/>
          </p:nvSpPr>
          <p:spPr bwMode="auto">
            <a:xfrm>
              <a:off x="3632775" y="4572007"/>
              <a:ext cx="1580223" cy="861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ja-JP" sz="1400" b="1" dirty="0"/>
                <a:t>en-&gt;id</a:t>
              </a:r>
            </a:p>
            <a:p>
              <a:r>
                <a:rPr lang="en-US" altLang="ja-JP" sz="1400" b="1" dirty="0"/>
                <a:t>Translation </a:t>
              </a:r>
              <a:endParaRPr lang="en-US" altLang="ja-JP" sz="1400" b="1" dirty="0" smtClean="0"/>
            </a:p>
            <a:p>
              <a:r>
                <a:rPr lang="en-US" altLang="ja-JP" sz="1400" b="1" dirty="0" smtClean="0"/>
                <a:t>Service</a:t>
              </a:r>
              <a:endParaRPr lang="ja-JP" altLang="en-US" sz="1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endParaRPr lang="en-US" altLang="ja-JP" dirty="0">
              <a:ea typeface="ＭＳ Ｐゴシック" charset="-128"/>
            </a:endParaRP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anchor="ctr"/>
          <a:lstStyle/>
          <a:p>
            <a:pPr marL="342900">
              <a:buNone/>
            </a:pPr>
            <a:r>
              <a:rPr lang="en-US" altLang="ja-JP" dirty="0" smtClean="0"/>
              <a:t>Heart of Gold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4786378" y="2500306"/>
          <a:ext cx="4857720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en-US" altLang="ja-JP" dirty="0" smtClean="0">
                <a:ea typeface="ＭＳ Ｐゴシック" charset="-128"/>
              </a:rPr>
              <a:t>Heart of Gold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/>
            <a:r>
              <a:rPr lang="en-US" altLang="ja-JP" dirty="0" smtClean="0"/>
              <a:t>Functional oriented middleware architecture for integrating deep and shallow Natural Language Processing (NLP) components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0298" y="2823562"/>
            <a:ext cx="2643206" cy="297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kumimoji="1" lang="en-US" altLang="ja-JP" sz="1600" dirty="0" smtClean="0">
                <a:latin typeface="Arial Narrow" pitchFamily="34" charset="0"/>
              </a:rPr>
              <a:t>Application</a:t>
            </a:r>
            <a:endParaRPr kumimoji="1" lang="ja-JP" altLang="en-US" sz="1600"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0297" y="3609380"/>
            <a:ext cx="2666941" cy="15716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0" tIns="18000" rtlCol="0" anchor="t">
            <a:noAutofit/>
          </a:bodyPr>
          <a:lstStyle/>
          <a:p>
            <a:r>
              <a:rPr kumimoji="1" lang="en-US" altLang="ja-JP" sz="1600" dirty="0" smtClean="0">
                <a:latin typeface="Arial Narrow" pitchFamily="34" charset="0"/>
              </a:rPr>
              <a:t>Heart of Gold Middleware</a:t>
            </a:r>
            <a:endParaRPr kumimoji="1" lang="ja-JP" altLang="en-US" sz="1600">
              <a:latin typeface="Arial Narrow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964645" y="335934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4179488" y="3358950"/>
            <a:ext cx="3563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28860" y="3180752"/>
            <a:ext cx="7741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i="1" dirty="0" smtClean="0">
                <a:latin typeface="Arial Narrow" pitchFamily="34" charset="0"/>
              </a:rPr>
              <a:t>queries</a:t>
            </a:r>
            <a:endParaRPr kumimoji="1" lang="ja-JP" altLang="en-US" sz="1600" i="1">
              <a:latin typeface="Arial Narrow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7686" y="3180752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i="1" dirty="0" smtClean="0">
                <a:latin typeface="Arial Narrow" pitchFamily="34" charset="0"/>
              </a:rPr>
              <a:t>results</a:t>
            </a:r>
            <a:endParaRPr kumimoji="1" lang="ja-JP" altLang="en-US" sz="1600" i="1">
              <a:latin typeface="Arial Narrow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571736" y="5323892"/>
            <a:ext cx="1345417" cy="605438"/>
            <a:chOff x="3214678" y="5286388"/>
            <a:chExt cx="1714512" cy="857256"/>
          </a:xfrm>
        </p:grpSpPr>
        <p:sp>
          <p:nvSpPr>
            <p:cNvPr id="13" name="TextBox 12"/>
            <p:cNvSpPr txBox="1"/>
            <p:nvPr/>
          </p:nvSpPr>
          <p:spPr>
            <a:xfrm>
              <a:off x="3214678" y="5286388"/>
              <a:ext cx="1500198" cy="7143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Arial Narrow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116" y="5357826"/>
              <a:ext cx="1500198" cy="7143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Arial Narrow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357554" y="5429264"/>
              <a:ext cx="1571636" cy="7143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27432" rtlCol="0" anchor="ctr">
              <a:noAutofit/>
            </a:bodyPr>
            <a:lstStyle/>
            <a:p>
              <a:pPr algn="ctr"/>
              <a:r>
                <a:rPr kumimoji="1" lang="en-US" altLang="ja-JP" sz="1600" dirty="0" smtClean="0">
                  <a:latin typeface="Arial Narrow" pitchFamily="34" charset="0"/>
                </a:rPr>
                <a:t> External NLP Components</a:t>
              </a:r>
              <a:endParaRPr kumimoji="1" lang="ja-JP" altLang="en-US" sz="1600">
                <a:latin typeface="Arial Narrow" pitchFamily="34" charset="0"/>
              </a:endParaRPr>
            </a:p>
          </p:txBody>
        </p:sp>
      </p:grpSp>
      <p:cxnSp>
        <p:nvCxnSpPr>
          <p:cNvPr id="16" name="Straight Arrow Connector 15"/>
          <p:cNvCxnSpPr/>
          <p:nvPr/>
        </p:nvCxnSpPr>
        <p:spPr>
          <a:xfrm rot="5400000">
            <a:off x="2904456" y="4337360"/>
            <a:ext cx="323852" cy="1090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2997688" y="5161224"/>
            <a:ext cx="319090" cy="624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2" idx="1"/>
          </p:cNvCxnSpPr>
          <p:nvPr/>
        </p:nvCxnSpPr>
        <p:spPr>
          <a:xfrm rot="10800000">
            <a:off x="3643306" y="4796441"/>
            <a:ext cx="285752" cy="1071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Left Brace 18"/>
          <p:cNvSpPr/>
          <p:nvPr/>
        </p:nvSpPr>
        <p:spPr>
          <a:xfrm rot="10800000">
            <a:off x="5214943" y="3109314"/>
            <a:ext cx="214314" cy="500066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Arial Narrow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57819" y="3037876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Arial Narrow" pitchFamily="34" charset="0"/>
              </a:rPr>
              <a:t>XML-RPC /</a:t>
            </a:r>
          </a:p>
          <a:p>
            <a:r>
              <a:rPr lang="en-US" altLang="ja-JP" sz="1600" dirty="0" smtClean="0">
                <a:latin typeface="Arial Narrow" pitchFamily="34" charset="0"/>
              </a:rPr>
              <a:t>Java API</a:t>
            </a:r>
            <a:endParaRPr kumimoji="1" lang="ja-JP" altLang="en-US" sz="1600">
              <a:latin typeface="Arial Narrow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14612" y="3966570"/>
            <a:ext cx="2071702" cy="226456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kumimoji="1" lang="en-US" altLang="ja-JP" sz="1600" dirty="0" smtClean="0">
                <a:latin typeface="Arial Narrow" pitchFamily="34" charset="0"/>
              </a:rPr>
              <a:t>MoCoMan</a:t>
            </a:r>
            <a:endParaRPr kumimoji="1" lang="ja-JP" altLang="en-US" sz="1600">
              <a:latin typeface="Arial Narrow" pitchFamily="34" charset="0"/>
            </a:endParaRPr>
          </a:p>
        </p:txBody>
      </p:sp>
      <p:sp>
        <p:nvSpPr>
          <p:cNvPr id="22" name="Flowchart: Multidocument 21"/>
          <p:cNvSpPr/>
          <p:nvPr/>
        </p:nvSpPr>
        <p:spPr>
          <a:xfrm>
            <a:off x="3929058" y="4466636"/>
            <a:ext cx="1079507" cy="681042"/>
          </a:xfrm>
          <a:prstGeom prst="flowChartMultidocumen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" tIns="3600" rIns="3600" bIns="3600" rtlCol="0" anchor="t"/>
          <a:lstStyle/>
          <a:p>
            <a:pPr algn="ctr"/>
            <a:r>
              <a:rPr kumimoji="1" lang="en-US" altLang="ja-JP" sz="1600" dirty="0" smtClean="0">
                <a:latin typeface="Arial Narrow" pitchFamily="34" charset="0"/>
              </a:rPr>
              <a:t>Computed annotation</a:t>
            </a:r>
            <a:endParaRPr kumimoji="1" lang="ja-JP" altLang="en-US" sz="1600">
              <a:latin typeface="Arial Narrow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571736" y="4504736"/>
            <a:ext cx="1071570" cy="500066"/>
            <a:chOff x="3071802" y="3857628"/>
            <a:chExt cx="1643074" cy="857256"/>
          </a:xfrm>
        </p:grpSpPr>
        <p:sp>
          <p:nvSpPr>
            <p:cNvPr id="24" name="TextBox 23"/>
            <p:cNvSpPr txBox="1"/>
            <p:nvPr/>
          </p:nvSpPr>
          <p:spPr>
            <a:xfrm>
              <a:off x="3071802" y="3857628"/>
              <a:ext cx="1500198" cy="71438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Arial Narrow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43240" y="3929066"/>
              <a:ext cx="1500198" cy="71438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Arial Narrow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214678" y="4000504"/>
              <a:ext cx="1500198" cy="71438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1600" dirty="0" smtClean="0">
                  <a:latin typeface="Arial Narrow" pitchFamily="34" charset="0"/>
                </a:rPr>
                <a:t>Modules</a:t>
              </a:r>
              <a:endParaRPr kumimoji="1" lang="ja-JP" altLang="en-US" sz="1600">
                <a:latin typeface="Arial Narrow" pitchFamily="34" charset="0"/>
              </a:endParaRPr>
            </a:p>
          </p:txBody>
        </p:sp>
      </p:grpSp>
      <p:cxnSp>
        <p:nvCxnSpPr>
          <p:cNvPr id="27" name="Straight Arrow Connector 26"/>
          <p:cNvCxnSpPr>
            <a:endCxn id="22" idx="0"/>
          </p:cNvCxnSpPr>
          <p:nvPr/>
        </p:nvCxnSpPr>
        <p:spPr>
          <a:xfrm rot="5400000">
            <a:off x="4402675" y="4313734"/>
            <a:ext cx="293306" cy="1249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Can 27"/>
          <p:cNvSpPr/>
          <p:nvPr/>
        </p:nvSpPr>
        <p:spPr>
          <a:xfrm>
            <a:off x="5357818" y="4224014"/>
            <a:ext cx="857256" cy="1181108"/>
          </a:xfrm>
          <a:prstGeom prst="can">
            <a:avLst>
              <a:gd name="adj" fmla="val 2128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" tIns="91440" rIns="3600" bIns="36000" rtlCol="0" anchor="ctr"/>
          <a:lstStyle/>
          <a:p>
            <a:pPr algn="ctr"/>
            <a:r>
              <a:rPr kumimoji="1" lang="en-US" altLang="ja-JP" sz="1600" dirty="0" smtClean="0">
                <a:latin typeface="Arial Narrow" pitchFamily="34" charset="0"/>
              </a:rPr>
              <a:t>External persistent annotation database</a:t>
            </a:r>
            <a:endParaRPr kumimoji="1" lang="ja-JP" altLang="en-US" sz="1600">
              <a:latin typeface="Arial Narrow" pitchFamily="34" charset="0"/>
            </a:endParaRPr>
          </a:p>
        </p:txBody>
      </p:sp>
      <p:cxnSp>
        <p:nvCxnSpPr>
          <p:cNvPr id="29" name="Straight Arrow Connector 28"/>
          <p:cNvCxnSpPr>
            <a:stCxn id="28" idx="2"/>
            <a:endCxn id="22" idx="3"/>
          </p:cNvCxnSpPr>
          <p:nvPr/>
        </p:nvCxnSpPr>
        <p:spPr>
          <a:xfrm rot="10800000">
            <a:off x="5008566" y="4807158"/>
            <a:ext cx="349253" cy="741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Heart of Gold </a:t>
            </a:r>
            <a:r>
              <a:rPr kumimoji="1" lang="en-US" altLang="ja-JP" dirty="0" smtClean="0">
                <a:sym typeface="Wingdings" pitchFamily="2" charset="2"/>
              </a:rPr>
              <a:t>– Deep NLP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Key feature of Heart of Gold </a:t>
            </a:r>
          </a:p>
          <a:p>
            <a:pPr lvl="1"/>
            <a:r>
              <a:rPr lang="en-US" altLang="ja-JP" dirty="0" smtClean="0"/>
              <a:t>unavailable in Language Grid</a:t>
            </a:r>
          </a:p>
          <a:p>
            <a:pPr eaLnBrk="1" hangingPunct="1"/>
            <a:r>
              <a:rPr lang="en-US" altLang="ja-JP" dirty="0" smtClean="0"/>
              <a:t>Try to apply as much linguistic knowledge as possible</a:t>
            </a:r>
          </a:p>
          <a:p>
            <a:pPr eaLnBrk="1" hangingPunct="1"/>
            <a:r>
              <a:rPr lang="en-US" altLang="ja-JP" dirty="0" smtClean="0"/>
              <a:t>Linguistic knowledge is declaratively encoded</a:t>
            </a:r>
          </a:p>
          <a:p>
            <a:pPr lvl="1"/>
            <a:r>
              <a:rPr lang="en-US" altLang="ja-JP" i="1" dirty="0" smtClean="0"/>
              <a:t>Tom gave his son a toy </a:t>
            </a:r>
            <a:r>
              <a:rPr lang="en-US" altLang="ja-JP" i="1" dirty="0" smtClean="0">
                <a:sym typeface="Wingdings" pitchFamily="2" charset="2"/>
              </a:rPr>
              <a:t> </a:t>
            </a:r>
          </a:p>
          <a:p>
            <a:pPr lvl="1">
              <a:buNone/>
            </a:pPr>
            <a:r>
              <a:rPr lang="en-US" altLang="ja-JP" i="1" dirty="0" smtClean="0">
                <a:sym typeface="Wingdings" pitchFamily="2" charset="2"/>
              </a:rPr>
              <a:t>	</a:t>
            </a:r>
            <a:r>
              <a:rPr lang="en-US" altLang="ja-JP" dirty="0" smtClean="0"/>
              <a:t> past(give(Tom, his son, toy))</a:t>
            </a:r>
          </a:p>
          <a:p>
            <a:r>
              <a:rPr lang="en-US" altLang="ja-JP" dirty="0" smtClean="0"/>
              <a:t>Syntactic variants: </a:t>
            </a:r>
            <a:r>
              <a:rPr lang="en-US" altLang="ja-JP" dirty="0" smtClean="0">
                <a:latin typeface="Arial" charset="0"/>
              </a:rPr>
              <a:t>‘</a:t>
            </a:r>
            <a:r>
              <a:rPr lang="en-US" altLang="ja-JP" i="1" dirty="0" smtClean="0"/>
              <a:t>A toy was given by Tom to his son</a:t>
            </a:r>
            <a:r>
              <a:rPr lang="en-US" altLang="ja-JP" dirty="0" smtClean="0">
                <a:latin typeface="Arial" charset="0"/>
              </a:rPr>
              <a:t>’</a:t>
            </a:r>
            <a:r>
              <a:rPr lang="en-US" altLang="ja-JP" dirty="0" smtClean="0"/>
              <a:t> or </a:t>
            </a:r>
            <a:r>
              <a:rPr lang="en-US" altLang="ja-JP" dirty="0" smtClean="0">
                <a:latin typeface="Arial" charset="0"/>
              </a:rPr>
              <a:t>‘</a:t>
            </a:r>
            <a:r>
              <a:rPr lang="en-US" altLang="ja-JP" i="1" dirty="0" smtClean="0"/>
              <a:t>Tom gave his son the toy</a:t>
            </a:r>
            <a:r>
              <a:rPr lang="en-US" altLang="ja-JP" dirty="0" smtClean="0">
                <a:latin typeface="Arial" charset="0"/>
              </a:rPr>
              <a:t>’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en-US" altLang="ja-JP" dirty="0" smtClean="0">
                <a:ea typeface="ＭＳ Ｐゴシック" charset="-128"/>
              </a:rPr>
              <a:t>Processing Flow in Heart of Gold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387075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347770"/>
            <a:ext cx="8643998" cy="5295940"/>
          </a:xfrm>
        </p:spPr>
        <p:txBody>
          <a:bodyPr/>
          <a:lstStyle/>
          <a:p>
            <a:pPr eaLnBrk="1" hangingPunct="1">
              <a:lnSpc>
                <a:spcPts val="2900"/>
              </a:lnSpc>
            </a:pPr>
            <a:r>
              <a:rPr lang="en-US" altLang="ja-JP" dirty="0" smtClean="0"/>
              <a:t>3 methods of processing flow for multiple NLP components</a:t>
            </a:r>
          </a:p>
          <a:p>
            <a:pPr lvl="1" eaLnBrk="1" hangingPunct="1">
              <a:lnSpc>
                <a:spcPts val="2400"/>
              </a:lnSpc>
              <a:spcBef>
                <a:spcPts val="400"/>
              </a:spcBef>
            </a:pPr>
            <a:r>
              <a:rPr lang="en-US" altLang="ja-JP" sz="2200" dirty="0" smtClean="0"/>
              <a:t>Varying depth of modules </a:t>
            </a:r>
          </a:p>
          <a:p>
            <a:pPr lvl="1" eaLnBrk="1" hangingPunct="1">
              <a:lnSpc>
                <a:spcPts val="2400"/>
              </a:lnSpc>
              <a:spcBef>
                <a:spcPts val="400"/>
              </a:spcBef>
            </a:pPr>
            <a:r>
              <a:rPr lang="en-US" altLang="ja-JP" sz="2200" dirty="0" smtClean="0"/>
              <a:t>Varying additional input &amp; output annotation</a:t>
            </a:r>
          </a:p>
          <a:p>
            <a:pPr lvl="1">
              <a:lnSpc>
                <a:spcPts val="2400"/>
              </a:lnSpc>
              <a:spcBef>
                <a:spcPts val="400"/>
              </a:spcBef>
            </a:pPr>
            <a:r>
              <a:rPr lang="en-US" altLang="ja-JP" sz="2200" dirty="0" smtClean="0">
                <a:solidFill>
                  <a:srgbClr val="FF0000"/>
                </a:solidFill>
              </a:rPr>
              <a:t>Using SDL </a:t>
            </a:r>
            <a:r>
              <a:rPr lang="de-DE" altLang="ja-JP" sz="2200" dirty="0" smtClean="0">
                <a:solidFill>
                  <a:srgbClr val="FF0000"/>
                </a:solidFill>
              </a:rPr>
              <a:t>(System Description Language; Krieger, 2003)</a:t>
            </a:r>
            <a:endParaRPr lang="en-US" altLang="ja-JP" sz="2200" dirty="0" smtClean="0">
              <a:solidFill>
                <a:srgbClr val="FF0000"/>
              </a:solidFill>
            </a:endParaRPr>
          </a:p>
          <a:p>
            <a:pPr lvl="0">
              <a:spcBef>
                <a:spcPts val="700"/>
              </a:spcBef>
            </a:pPr>
            <a:r>
              <a:rPr lang="en-US" altLang="ja-JP" dirty="0" smtClean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altLang="ja-JP" dirty="0" smtClean="0"/>
              <a:t> (</a:t>
            </a:r>
            <a:r>
              <a:rPr lang="en-US" altLang="ja-JP" i="1" dirty="0" smtClean="0"/>
              <a:t>sequence</a:t>
            </a:r>
            <a:r>
              <a:rPr lang="en-US" altLang="ja-JP" dirty="0" smtClean="0"/>
              <a:t>)</a:t>
            </a:r>
          </a:p>
          <a:p>
            <a:pPr lvl="1">
              <a:lnSpc>
                <a:spcPts val="2400"/>
              </a:lnSpc>
              <a:spcBef>
                <a:spcPts val="400"/>
              </a:spcBef>
            </a:pPr>
            <a:r>
              <a:rPr lang="en-US" altLang="ja-JP" sz="2200" dirty="0" smtClean="0"/>
              <a:t>one component starts after the previous component has finished, taking its output as own input</a:t>
            </a:r>
            <a:endParaRPr lang="ja-JP" altLang="en-US" sz="2200" dirty="0" smtClean="0"/>
          </a:p>
          <a:p>
            <a:pPr lvl="0">
              <a:spcBef>
                <a:spcPts val="700"/>
              </a:spcBef>
            </a:pPr>
            <a:r>
              <a:rPr lang="en-US" altLang="ja-JP" dirty="0" smtClean="0"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ja-JP" dirty="0" smtClean="0"/>
              <a:t> (</a:t>
            </a:r>
            <a:r>
              <a:rPr lang="en-US" altLang="ja-JP" i="1" dirty="0" smtClean="0"/>
              <a:t>parallelism</a:t>
            </a:r>
            <a:r>
              <a:rPr lang="en-US" altLang="ja-JP" dirty="0" smtClean="0"/>
              <a:t>)</a:t>
            </a:r>
          </a:p>
          <a:p>
            <a:pPr lvl="1">
              <a:lnSpc>
                <a:spcPts val="2400"/>
              </a:lnSpc>
              <a:spcBef>
                <a:spcPts val="400"/>
              </a:spcBef>
            </a:pPr>
            <a:r>
              <a:rPr lang="en-US" altLang="ja-JP" sz="2200" dirty="0" smtClean="0"/>
              <a:t>multiple components are executed in parallel in separate threads in Java</a:t>
            </a:r>
            <a:endParaRPr lang="ja-JP" altLang="en-US" sz="2200" smtClean="0"/>
          </a:p>
          <a:p>
            <a:pPr lvl="0">
              <a:spcBef>
                <a:spcPts val="700"/>
              </a:spcBef>
            </a:pPr>
            <a:r>
              <a:rPr lang="ja-JP" altLang="en-US" smtClean="0">
                <a:latin typeface="Courier New" pitchFamily="49" charset="0"/>
                <a:cs typeface="Courier New" pitchFamily="49" charset="0"/>
              </a:rPr>
              <a:t>∗</a:t>
            </a:r>
            <a:r>
              <a:rPr lang="ja-JP" altLang="en-US" smtClean="0"/>
              <a:t> </a:t>
            </a:r>
            <a:r>
              <a:rPr lang="en-US" altLang="ja-JP" dirty="0" smtClean="0"/>
              <a:t>(</a:t>
            </a:r>
            <a:r>
              <a:rPr lang="en-US" altLang="ja-JP" i="1" dirty="0" smtClean="0"/>
              <a:t>unrestricted iteration</a:t>
            </a:r>
            <a:r>
              <a:rPr lang="en-US" altLang="ja-JP" dirty="0" smtClean="0"/>
              <a:t>)</a:t>
            </a:r>
          </a:p>
          <a:p>
            <a:pPr lvl="1">
              <a:lnSpc>
                <a:spcPts val="2400"/>
              </a:lnSpc>
              <a:spcBef>
                <a:spcPts val="400"/>
              </a:spcBef>
            </a:pPr>
            <a:r>
              <a:rPr lang="en-US" altLang="ja-JP" sz="2200" dirty="0" smtClean="0"/>
              <a:t>a component is executed in a loop until its output remains unchanged</a:t>
            </a:r>
            <a:endParaRPr lang="ja-JP" altLang="en-US" sz="2200" dirty="0" smtClean="0"/>
          </a:p>
          <a:p>
            <a:pPr marL="342900"/>
            <a:endParaRPr lang="en-US" altLang="ja-JP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Processing Flow in Heart of Gold (2)</a:t>
            </a:r>
            <a:endParaRPr kumimoji="1" lang="ja-JP" alt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214314" y="3929066"/>
            <a:ext cx="8929718" cy="2778144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kern="100" dirty="0" err="1" smtClean="0">
                <a:latin typeface="Courier New"/>
                <a:ea typeface="SimSun"/>
              </a:rPr>
              <a:t>chunkiermrs</a:t>
            </a:r>
            <a:r>
              <a:rPr lang="en-US" altLang="ja-JP" sz="1600" kern="100" dirty="0" smtClean="0">
                <a:latin typeface="Courier New"/>
                <a:ea typeface="SimSun"/>
              </a:rPr>
              <a:t> = (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sprout_rmrs_morph</a:t>
            </a:r>
            <a:r>
              <a:rPr lang="en-US" altLang="ja-JP" sz="1600" kern="100" dirty="0" smtClean="0">
                <a:latin typeface="Courier New"/>
                <a:ea typeface="SimSun"/>
              </a:rPr>
              <a:t> +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xslt_pos_filter</a:t>
            </a:r>
            <a:r>
              <a:rPr lang="en-US" altLang="ja-JP" sz="1600" kern="100" dirty="0" smtClean="0">
                <a:latin typeface="Courier New"/>
                <a:ea typeface="SimSun"/>
              </a:rPr>
              <a:t> +</a:t>
            </a:r>
            <a:r>
              <a:rPr lang="ja-JP" altLang="en-US" sz="1600" kern="100" smtClean="0">
                <a:latin typeface="Courier New"/>
                <a:ea typeface="SimSun"/>
              </a:rPr>
              <a:t>　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sprout_rmrs_lex</a:t>
            </a:r>
            <a:r>
              <a:rPr lang="en-US" altLang="ja-JP" sz="1600" kern="100" dirty="0" smtClean="0">
                <a:latin typeface="Courier New"/>
                <a:ea typeface="ＭＳ 明朝"/>
              </a:rPr>
              <a:t> 	</a:t>
            </a:r>
            <a:r>
              <a:rPr lang="en-US" altLang="ja-JP" sz="1600" kern="100" dirty="0" smtClean="0">
                <a:latin typeface="Courier New"/>
                <a:ea typeface="SimSun"/>
              </a:rPr>
              <a:t>+ (*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xslt_nodeid_cat</a:t>
            </a:r>
            <a:r>
              <a:rPr lang="en-US" altLang="ja-JP" sz="1600" kern="100" dirty="0" smtClean="0">
                <a:latin typeface="Courier New"/>
                <a:ea typeface="SimSun"/>
              </a:rPr>
              <a:t> +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sprout_rmrs_phrase</a:t>
            </a:r>
            <a:r>
              <a:rPr lang="en-US" altLang="ja-JP" sz="1600" kern="100" dirty="0" smtClean="0">
                <a:latin typeface="Courier New"/>
                <a:ea typeface="SimSun"/>
              </a:rPr>
              <a:t> ) +</a:t>
            </a:r>
            <a:r>
              <a:rPr lang="en-US" altLang="ja-JP" sz="1600" kern="100" dirty="0" smtClean="0">
                <a:latin typeface="Courier New"/>
                <a:ea typeface="ＭＳ 明朝"/>
              </a:rPr>
              <a:t> </a:t>
            </a:r>
            <a:r>
              <a:rPr lang="en-US" altLang="ja-JP" sz="1600" kern="100" dirty="0" smtClean="0">
                <a:latin typeface="Courier New"/>
                <a:ea typeface="SimSun"/>
              </a:rPr>
              <a:t>slt_fs2rmrsxml)</a:t>
            </a:r>
            <a:endParaRPr lang="ja-JP" altLang="ja-JP" sz="1600" kern="100" smtClean="0">
              <a:latin typeface="Times New Roman"/>
              <a:ea typeface="SimSu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kern="100" dirty="0" smtClean="0">
                <a:latin typeface="Courier New"/>
                <a:ea typeface="SimSun"/>
              </a:rPr>
              <a:t> </a:t>
            </a:r>
            <a:endParaRPr lang="ja-JP" altLang="ja-JP" sz="1600" kern="100" smtClean="0">
              <a:latin typeface="Times New Roman"/>
              <a:ea typeface="SimSu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kern="100" dirty="0" err="1" smtClean="0">
                <a:latin typeface="Courier New"/>
                <a:ea typeface="SimSun"/>
              </a:rPr>
              <a:t>sprout_rmrs_morph</a:t>
            </a:r>
            <a:r>
              <a:rPr lang="en-US" altLang="ja-JP" sz="1600" kern="100" dirty="0" smtClean="0">
                <a:latin typeface="Courier New"/>
                <a:ea typeface="SimSun"/>
              </a:rPr>
              <a:t> =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SproutModulesTextDom</a:t>
            </a:r>
            <a:r>
              <a:rPr lang="en-US" altLang="ja-JP" sz="1600" kern="100" dirty="0" smtClean="0">
                <a:latin typeface="Courier New"/>
                <a:ea typeface="SimSun"/>
              </a:rPr>
              <a:t>("rmrs-morph.cfg")</a:t>
            </a:r>
            <a:endParaRPr lang="ja-JP" altLang="ja-JP" sz="1600" kern="100" smtClean="0">
              <a:latin typeface="Times New Roman"/>
              <a:ea typeface="SimSu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kern="100" dirty="0" err="1" smtClean="0">
                <a:latin typeface="Courier New"/>
                <a:ea typeface="SimSun"/>
              </a:rPr>
              <a:t>xslt_pos_filter</a:t>
            </a:r>
            <a:r>
              <a:rPr lang="en-US" altLang="ja-JP" sz="1600" kern="100" dirty="0" smtClean="0">
                <a:latin typeface="Courier New"/>
                <a:ea typeface="SimSun"/>
              </a:rPr>
              <a:t> =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XsltModulesDomDom</a:t>
            </a:r>
            <a:r>
              <a:rPr lang="en-US" altLang="ja-JP" sz="1600" kern="100" dirty="0" smtClean="0">
                <a:latin typeface="Courier New"/>
                <a:ea typeface="SimSun"/>
              </a:rPr>
              <a:t>("posfilter.xsl", "aid", "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Chunkie</a:t>
            </a:r>
            <a:r>
              <a:rPr lang="en-US" altLang="ja-JP" sz="1600" kern="100" dirty="0" smtClean="0">
                <a:latin typeface="Courier New"/>
                <a:ea typeface="SimSun"/>
              </a:rPr>
              <a:t>")</a:t>
            </a:r>
            <a:endParaRPr lang="ja-JP" altLang="ja-JP" sz="1600" kern="100" smtClean="0">
              <a:latin typeface="Times New Roman"/>
              <a:ea typeface="SimSu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kern="100" dirty="0" err="1" smtClean="0">
                <a:latin typeface="Courier New"/>
                <a:ea typeface="SimSun"/>
              </a:rPr>
              <a:t>sprout_rmrs_lex</a:t>
            </a:r>
            <a:r>
              <a:rPr lang="en-US" altLang="ja-JP" sz="1600" kern="100" dirty="0" smtClean="0">
                <a:latin typeface="Courier New"/>
                <a:ea typeface="SimSun"/>
              </a:rPr>
              <a:t> =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SproutModulesDomDom</a:t>
            </a:r>
            <a:r>
              <a:rPr lang="en-US" altLang="ja-JP" sz="1600" kern="100" dirty="0" smtClean="0">
                <a:latin typeface="Courier New"/>
                <a:ea typeface="SimSun"/>
              </a:rPr>
              <a:t>("rmrs-lex.cfg")</a:t>
            </a:r>
            <a:endParaRPr lang="ja-JP" altLang="ja-JP" sz="1600" kern="100" smtClean="0">
              <a:latin typeface="Times New Roman"/>
              <a:ea typeface="SimSu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kern="100" dirty="0" err="1" smtClean="0">
                <a:latin typeface="Courier New"/>
                <a:ea typeface="SimSun"/>
              </a:rPr>
              <a:t>xslt_nodeid_cat</a:t>
            </a:r>
            <a:r>
              <a:rPr lang="en-US" altLang="ja-JP" sz="1600" kern="100" dirty="0" smtClean="0">
                <a:latin typeface="Courier New"/>
                <a:ea typeface="SimSun"/>
              </a:rPr>
              <a:t> =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XsltModulesDomDom</a:t>
            </a:r>
            <a:r>
              <a:rPr lang="en-US" altLang="ja-JP" sz="1600" kern="100" dirty="0" smtClean="0">
                <a:latin typeface="Courier New"/>
                <a:ea typeface="SimSun"/>
              </a:rPr>
              <a:t>("nodeinfo.xsl", "aid", "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Chunkie</a:t>
            </a:r>
            <a:r>
              <a:rPr lang="en-US" altLang="ja-JP" sz="1600" kern="100" dirty="0" smtClean="0">
                <a:latin typeface="Courier New"/>
                <a:ea typeface="SimSun"/>
              </a:rPr>
              <a:t>")</a:t>
            </a:r>
            <a:endParaRPr lang="ja-JP" altLang="ja-JP" sz="1600" kern="100" smtClean="0">
              <a:latin typeface="Times New Roman"/>
              <a:ea typeface="SimSu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kern="100" dirty="0" err="1" smtClean="0">
                <a:latin typeface="Courier New"/>
                <a:ea typeface="SimSun"/>
              </a:rPr>
              <a:t>sprout_rmrs_phrase</a:t>
            </a:r>
            <a:r>
              <a:rPr lang="en-US" altLang="ja-JP" sz="1600" kern="100" dirty="0" smtClean="0">
                <a:latin typeface="Courier New"/>
                <a:ea typeface="SimSun"/>
              </a:rPr>
              <a:t> =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SproutModulesDomDom</a:t>
            </a:r>
            <a:r>
              <a:rPr lang="en-US" altLang="ja-JP" sz="1600" kern="100" dirty="0" smtClean="0">
                <a:latin typeface="Courier New"/>
                <a:ea typeface="SimSun"/>
              </a:rPr>
              <a:t>("rmrs-phrase.cfg")</a:t>
            </a:r>
            <a:endParaRPr lang="ja-JP" altLang="ja-JP" sz="1600" kern="100" smtClean="0">
              <a:latin typeface="Times New Roman"/>
              <a:ea typeface="SimSu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kern="100" dirty="0" smtClean="0">
                <a:latin typeface="Courier New"/>
                <a:ea typeface="SimSun"/>
              </a:rPr>
              <a:t>xslt_fs2rmrsxml = </a:t>
            </a:r>
            <a:r>
              <a:rPr lang="en-US" altLang="ja-JP" sz="1600" kern="100" dirty="0" err="1" smtClean="0">
                <a:latin typeface="Courier New"/>
                <a:ea typeface="SimSun"/>
              </a:rPr>
              <a:t>XsltModulesDomDom</a:t>
            </a:r>
            <a:r>
              <a:rPr lang="en-US" altLang="ja-JP" sz="1600" kern="100" dirty="0" smtClean="0">
                <a:latin typeface="Courier New"/>
                <a:ea typeface="SimSun"/>
              </a:rPr>
              <a:t>("fs2rmrsxml.xsl")</a:t>
            </a:r>
            <a:endParaRPr lang="ja-JP" altLang="ja-JP" sz="1600" kern="100" smtClean="0">
              <a:latin typeface="Times New Roman"/>
              <a:ea typeface="SimSun"/>
            </a:endParaRPr>
          </a:p>
        </p:txBody>
      </p:sp>
      <p:cxnSp>
        <p:nvCxnSpPr>
          <p:cNvPr id="4" name="Straight Arrow Connector 3"/>
          <p:cNvCxnSpPr>
            <a:stCxn id="11" idx="0"/>
            <a:endCxn id="5" idx="2"/>
          </p:cNvCxnSpPr>
          <p:nvPr/>
        </p:nvCxnSpPr>
        <p:spPr>
          <a:xfrm rot="5400000" flipH="1" flipV="1">
            <a:off x="8050481" y="2064007"/>
            <a:ext cx="472591" cy="1588"/>
          </a:xfrm>
          <a:prstGeom prst="straightConnector1">
            <a:avLst/>
          </a:prstGeom>
          <a:ln w="15875">
            <a:solidFill>
              <a:schemeClr val="accent4">
                <a:lumMod val="50000"/>
              </a:schemeClr>
            </a:solidFill>
            <a:tailEnd type="arrow" w="sm" len="sm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876436" y="1212158"/>
            <a:ext cx="8206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700" dirty="0" smtClean="0">
                <a:solidFill>
                  <a:schemeClr val="dk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RMRS </a:t>
            </a:r>
            <a:br>
              <a:rPr lang="en-US" altLang="ja-JP" sz="1700" dirty="0" smtClean="0">
                <a:solidFill>
                  <a:schemeClr val="dk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</a:br>
            <a:r>
              <a:rPr lang="en-US" altLang="ja-JP" sz="1700" dirty="0" smtClean="0">
                <a:solidFill>
                  <a:schemeClr val="dk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result</a:t>
            </a:r>
            <a:endParaRPr lang="ja-JP" altLang="en-US" sz="1700">
              <a:solidFill>
                <a:schemeClr val="dk1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08" y="2300302"/>
            <a:ext cx="1285884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ja-JP" sz="17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SProUT</a:t>
            </a:r>
          </a:p>
          <a:p>
            <a:pPr algn="ctr"/>
            <a:r>
              <a:rPr lang="en-US" altLang="ja-JP" sz="17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rmrs_lex</a:t>
            </a:r>
            <a:endParaRPr lang="ja-JP" altLang="en-US" sz="17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3604" y="2300302"/>
            <a:ext cx="1285884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ja-JP" sz="17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SProUT</a:t>
            </a:r>
          </a:p>
          <a:p>
            <a:pPr algn="ctr"/>
            <a:r>
              <a:rPr lang="en-US" altLang="ja-JP" sz="17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rmrs_phrase</a:t>
            </a:r>
            <a:endParaRPr lang="ja-JP" altLang="en-US" sz="17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12" y="2300302"/>
            <a:ext cx="1285884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kumimoji="1" lang="en-US" altLang="ja-JP" sz="17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SProUT</a:t>
            </a:r>
          </a:p>
          <a:p>
            <a:pPr algn="ctr"/>
            <a:r>
              <a:rPr lang="en-US" altLang="ja-JP" sz="17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rmrs_morph</a:t>
            </a:r>
            <a:endParaRPr kumimoji="1" lang="ja-JP" altLang="en-US" sz="17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3010" y="2300302"/>
            <a:ext cx="1285884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ja-JP" sz="17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XSLT</a:t>
            </a:r>
          </a:p>
          <a:p>
            <a:pPr algn="ctr"/>
            <a:r>
              <a:rPr lang="en-US" altLang="ja-JP" sz="17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pos_filter</a:t>
            </a:r>
            <a:endParaRPr lang="ja-JP" altLang="en-US" sz="17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3406" y="2300302"/>
            <a:ext cx="1285884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ja-JP" sz="17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XSLT</a:t>
            </a:r>
          </a:p>
          <a:p>
            <a:pPr algn="ctr"/>
            <a:r>
              <a:rPr lang="en-US" altLang="ja-JP" sz="17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nodeid_cat</a:t>
            </a:r>
            <a:endParaRPr lang="ja-JP" altLang="en-US" sz="17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43834" y="2300302"/>
            <a:ext cx="1285884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ja-JP" sz="17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XSLT</a:t>
            </a:r>
          </a:p>
          <a:p>
            <a:pPr algn="ctr"/>
            <a:r>
              <a:rPr lang="en-US" altLang="ja-JP" sz="17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fs2rmrsxml</a:t>
            </a:r>
            <a:endParaRPr lang="ja-JP" altLang="en-US" sz="1700" dirty="0" smtClean="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44" y="2014550"/>
            <a:ext cx="9001156" cy="141445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45720" rtlCol="0" anchor="b">
            <a:noAutofit/>
          </a:bodyPr>
          <a:lstStyle/>
          <a:p>
            <a:pPr marL="57150"/>
            <a:r>
              <a:rPr lang="en-US" altLang="ja-JP" sz="17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SProUT-XSLT cascaded language components</a:t>
            </a:r>
            <a:endParaRPr lang="ja-JP" altLang="en-US" sz="17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282" y="1145152"/>
            <a:ext cx="11521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700" dirty="0" smtClean="0">
                <a:solidFill>
                  <a:schemeClr val="dk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input sentence </a:t>
            </a:r>
            <a:endParaRPr lang="ja-JP" altLang="en-US" sz="1700">
              <a:solidFill>
                <a:schemeClr val="dk1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cxnSp>
        <p:nvCxnSpPr>
          <p:cNvPr id="14" name="Straight Arrow Connector 13"/>
          <p:cNvCxnSpPr>
            <a:stCxn id="13" idx="2"/>
            <a:endCxn id="8" idx="0"/>
          </p:cNvCxnSpPr>
          <p:nvPr/>
        </p:nvCxnSpPr>
        <p:spPr>
          <a:xfrm rot="5400000">
            <a:off x="518258" y="2028201"/>
            <a:ext cx="539597" cy="4604"/>
          </a:xfrm>
          <a:prstGeom prst="straightConnector1">
            <a:avLst/>
          </a:prstGeom>
          <a:ln w="15875">
            <a:solidFill>
              <a:schemeClr val="accent4">
                <a:lumMod val="50000"/>
              </a:schemeClr>
            </a:solidFill>
            <a:tailEnd type="arrow" w="sm" len="sm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3"/>
            <a:endCxn id="9" idx="1"/>
          </p:cNvCxnSpPr>
          <p:nvPr/>
        </p:nvCxnSpPr>
        <p:spPr>
          <a:xfrm>
            <a:off x="1428696" y="2586054"/>
            <a:ext cx="214314" cy="1588"/>
          </a:xfrm>
          <a:prstGeom prst="straightConnector1">
            <a:avLst/>
          </a:prstGeom>
          <a:ln w="15875">
            <a:solidFill>
              <a:schemeClr val="accent4">
                <a:lumMod val="50000"/>
              </a:schemeClr>
            </a:solidFill>
            <a:tailEnd type="arrow" w="sm" len="sm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3"/>
            <a:endCxn id="6" idx="1"/>
          </p:cNvCxnSpPr>
          <p:nvPr/>
        </p:nvCxnSpPr>
        <p:spPr>
          <a:xfrm>
            <a:off x="2928894" y="2586054"/>
            <a:ext cx="214314" cy="1588"/>
          </a:xfrm>
          <a:prstGeom prst="straightConnector1">
            <a:avLst/>
          </a:prstGeom>
          <a:ln w="15875">
            <a:solidFill>
              <a:schemeClr val="accent4">
                <a:lumMod val="50000"/>
              </a:schemeClr>
            </a:solidFill>
            <a:tailEnd type="arrow" w="sm" len="sm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3"/>
            <a:endCxn id="10" idx="1"/>
          </p:cNvCxnSpPr>
          <p:nvPr/>
        </p:nvCxnSpPr>
        <p:spPr>
          <a:xfrm>
            <a:off x="4429092" y="2586054"/>
            <a:ext cx="214314" cy="1588"/>
          </a:xfrm>
          <a:prstGeom prst="straightConnector1">
            <a:avLst/>
          </a:prstGeom>
          <a:ln w="15875">
            <a:solidFill>
              <a:schemeClr val="accent4">
                <a:lumMod val="50000"/>
              </a:schemeClr>
            </a:solidFill>
            <a:tailEnd type="arrow" w="sm" len="sm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" idx="3"/>
            <a:endCxn id="7" idx="1"/>
          </p:cNvCxnSpPr>
          <p:nvPr/>
        </p:nvCxnSpPr>
        <p:spPr>
          <a:xfrm>
            <a:off x="5929290" y="2586054"/>
            <a:ext cx="214314" cy="1588"/>
          </a:xfrm>
          <a:prstGeom prst="straightConnector1">
            <a:avLst/>
          </a:prstGeom>
          <a:ln w="15875">
            <a:solidFill>
              <a:schemeClr val="accent4">
                <a:lumMod val="50000"/>
              </a:schemeClr>
            </a:solidFill>
            <a:tailEnd type="arrow" w="sm" len="sm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3"/>
            <a:endCxn id="11" idx="1"/>
          </p:cNvCxnSpPr>
          <p:nvPr/>
        </p:nvCxnSpPr>
        <p:spPr>
          <a:xfrm>
            <a:off x="7429488" y="2586054"/>
            <a:ext cx="214346" cy="1588"/>
          </a:xfrm>
          <a:prstGeom prst="straightConnector1">
            <a:avLst/>
          </a:prstGeom>
          <a:ln w="15875">
            <a:solidFill>
              <a:schemeClr val="accent4">
                <a:lumMod val="50000"/>
              </a:schemeClr>
            </a:solidFill>
            <a:tailEnd type="arrow" w="sm" len="sm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4341112" y="2754648"/>
            <a:ext cx="3357586" cy="352445"/>
          </a:xfrm>
          <a:custGeom>
            <a:avLst/>
            <a:gdLst>
              <a:gd name="connsiteX0" fmla="*/ 3152775 w 3627437"/>
              <a:gd name="connsiteY0" fmla="*/ 19050 h 652462"/>
              <a:gd name="connsiteX1" fmla="*/ 3181350 w 3627437"/>
              <a:gd name="connsiteY1" fmla="*/ 542925 h 652462"/>
              <a:gd name="connsiteX2" fmla="*/ 476250 w 3627437"/>
              <a:gd name="connsiteY2" fmla="*/ 561975 h 652462"/>
              <a:gd name="connsiteX3" fmla="*/ 323850 w 3627437"/>
              <a:gd name="connsiteY3" fmla="*/ 0 h 652462"/>
              <a:gd name="connsiteX0" fmla="*/ 3103416 w 3340747"/>
              <a:gd name="connsiteY0" fmla="*/ 19050 h 652462"/>
              <a:gd name="connsiteX1" fmla="*/ 2835840 w 3340747"/>
              <a:gd name="connsiteY1" fmla="*/ 542925 h 652462"/>
              <a:gd name="connsiteX2" fmla="*/ 426891 w 3340747"/>
              <a:gd name="connsiteY2" fmla="*/ 561975 h 652462"/>
              <a:gd name="connsiteX3" fmla="*/ 274491 w 3340747"/>
              <a:gd name="connsiteY3" fmla="*/ 0 h 652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0747" h="652462">
                <a:moveTo>
                  <a:pt x="3103416" y="19050"/>
                </a:moveTo>
                <a:cubicBezTo>
                  <a:pt x="3340747" y="235744"/>
                  <a:pt x="3281927" y="452438"/>
                  <a:pt x="2835840" y="542925"/>
                </a:cubicBezTo>
                <a:cubicBezTo>
                  <a:pt x="2389753" y="633412"/>
                  <a:pt x="853782" y="652462"/>
                  <a:pt x="426891" y="561975"/>
                </a:cubicBezTo>
                <a:cubicBezTo>
                  <a:pt x="0" y="471488"/>
                  <a:pt x="233216" y="68263"/>
                  <a:pt x="274491" y="0"/>
                </a:cubicBezTo>
              </a:path>
            </a:pathLst>
          </a:custGeom>
          <a:ln w="15875">
            <a:solidFill>
              <a:schemeClr val="accent4">
                <a:lumMod val="50000"/>
              </a:schemeClr>
            </a:solidFill>
            <a:tailEnd type="arrow" w="sm" len="sm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7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endParaRPr lang="en-US" altLang="ja-JP" dirty="0">
              <a:ea typeface="ＭＳ Ｐゴシック" charset="-128"/>
            </a:endParaRP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anchor="ctr"/>
          <a:lstStyle/>
          <a:p>
            <a:pPr marL="342900">
              <a:buNone/>
            </a:pPr>
            <a:r>
              <a:rPr lang="en-US" altLang="ja-JP" dirty="0" smtClean="0"/>
              <a:t>Combination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4786346" y="2143116"/>
          <a:ext cx="4500562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Combining Two Architectures</a:t>
            </a:r>
            <a:endParaRPr kumimoji="1" lang="ja-JP" alt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8" cy="5429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ja-JP" dirty="0" smtClean="0"/>
              <a:t>Wrapping Heart of Gold as atomic service in language resource layer of Language Grid</a:t>
            </a:r>
          </a:p>
          <a:p>
            <a:pPr lvl="1">
              <a:lnSpc>
                <a:spcPct val="80000"/>
              </a:lnSpc>
            </a:pPr>
            <a:r>
              <a:rPr lang="en-US" altLang="ja-JP" sz="2200" dirty="0" smtClean="0"/>
              <a:t>Service Input: language identifier, text to be analyzed, depth of analysis</a:t>
            </a:r>
          </a:p>
          <a:p>
            <a:pPr lvl="1">
              <a:lnSpc>
                <a:spcPct val="80000"/>
              </a:lnSpc>
            </a:pPr>
            <a:r>
              <a:rPr lang="en-US" altLang="ja-JP" sz="2200" dirty="0" smtClean="0"/>
              <a:t>Service Output: XML string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785787" y="3095658"/>
          <a:ext cx="642942" cy="3716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7977554" y="3000372"/>
          <a:ext cx="594974" cy="3788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1857356" y="3214686"/>
            <a:ext cx="2214610" cy="785818"/>
          </a:xfrm>
          <a:prstGeom prst="roundRect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" rIns="3600" rtlCol="0" anchor="ctr"/>
          <a:lstStyle/>
          <a:p>
            <a:pPr algn="ctr"/>
            <a:r>
              <a:rPr kumimoji="1"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Intercultural Collaboration Tools</a:t>
            </a:r>
            <a:endParaRPr kumimoji="1" lang="ja-JP" altLang="en-US" sz="1600" b="1"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857356" y="4071942"/>
            <a:ext cx="2233628" cy="849308"/>
            <a:chOff x="2643206" y="4071942"/>
            <a:chExt cx="1857356" cy="642942"/>
          </a:xfrm>
        </p:grpSpPr>
        <p:sp>
          <p:nvSpPr>
            <p:cNvPr id="12" name="Rounded Rectangle 11"/>
            <p:cNvSpPr/>
            <p:nvPr/>
          </p:nvSpPr>
          <p:spPr>
            <a:xfrm>
              <a:off x="2643206" y="4071942"/>
              <a:ext cx="357158" cy="642942"/>
            </a:xfrm>
            <a:prstGeom prst="roundRect">
              <a:avLst/>
            </a:prstGeom>
            <a:ln w="15875">
              <a:solidFill>
                <a:schemeClr val="accent1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" rIns="3600" rtlCol="0" anchor="ctr"/>
            <a:lstStyle/>
            <a:p>
              <a:pPr algn="ctr"/>
              <a:endParaRPr kumimoji="1" lang="ja-JP" altLang="en-US" sz="1100" b="1">
                <a:latin typeface="Arial Narrow" pitchFamily="34" charset="0"/>
                <a:ea typeface="Batang" pitchFamily="18" charset="-127"/>
                <a:cs typeface="Arial Unicode MS" pitchFamily="50" charset="-128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143272" y="4071942"/>
              <a:ext cx="357158" cy="642942"/>
            </a:xfrm>
            <a:prstGeom prst="roundRect">
              <a:avLst/>
            </a:prstGeom>
            <a:ln w="15875">
              <a:solidFill>
                <a:schemeClr val="accent1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" rIns="3600" rtlCol="0" anchor="ctr"/>
            <a:lstStyle/>
            <a:p>
              <a:pPr algn="ctr"/>
              <a:endParaRPr kumimoji="1" lang="ja-JP" altLang="en-US" sz="1100" b="1">
                <a:latin typeface="Arial Narrow" pitchFamily="34" charset="0"/>
                <a:ea typeface="Batang" pitchFamily="18" charset="-127"/>
                <a:cs typeface="Arial Unicode MS" pitchFamily="50" charset="-128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643338" y="4071942"/>
              <a:ext cx="357158" cy="642942"/>
            </a:xfrm>
            <a:prstGeom prst="roundRect">
              <a:avLst/>
            </a:prstGeom>
            <a:ln w="15875">
              <a:solidFill>
                <a:schemeClr val="accent1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" rIns="3600" rtlCol="0" anchor="ctr"/>
            <a:lstStyle/>
            <a:p>
              <a:pPr algn="ctr"/>
              <a:endParaRPr kumimoji="1" lang="ja-JP" altLang="en-US" sz="1100" b="1">
                <a:latin typeface="Arial Narrow" pitchFamily="34" charset="0"/>
                <a:ea typeface="Batang" pitchFamily="18" charset="-127"/>
                <a:cs typeface="Arial Unicode MS" pitchFamily="50" charset="-128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4143404" y="4071942"/>
              <a:ext cx="357158" cy="642942"/>
            </a:xfrm>
            <a:prstGeom prst="roundRect">
              <a:avLst/>
            </a:prstGeom>
            <a:ln w="15875">
              <a:solidFill>
                <a:schemeClr val="accent1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" rIns="3600" rtlCol="0" anchor="ctr"/>
            <a:lstStyle/>
            <a:p>
              <a:pPr algn="ctr"/>
              <a:endParaRPr kumimoji="1" lang="ja-JP" altLang="en-US" sz="1100" b="1">
                <a:latin typeface="Arial Narrow" pitchFamily="34" charset="0"/>
                <a:ea typeface="Batang" pitchFamily="18" charset="-127"/>
                <a:cs typeface="Arial Unicode MS" pitchFamily="50" charset="-128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857356" y="5000636"/>
            <a:ext cx="2233628" cy="841364"/>
            <a:chOff x="2643206" y="4786322"/>
            <a:chExt cx="1857356" cy="642942"/>
          </a:xfrm>
        </p:grpSpPr>
        <p:sp>
          <p:nvSpPr>
            <p:cNvPr id="16" name="Rounded Rectangle 15"/>
            <p:cNvSpPr/>
            <p:nvPr/>
          </p:nvSpPr>
          <p:spPr>
            <a:xfrm>
              <a:off x="2643206" y="4786322"/>
              <a:ext cx="357158" cy="642942"/>
            </a:xfrm>
            <a:prstGeom prst="roundRect">
              <a:avLst/>
            </a:prstGeom>
            <a:ln w="15875">
              <a:solidFill>
                <a:schemeClr val="accent1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" rIns="3600" rtlCol="0" anchor="ctr"/>
            <a:lstStyle/>
            <a:p>
              <a:pPr algn="ctr"/>
              <a:endParaRPr kumimoji="1" lang="ja-JP" altLang="en-US" sz="1100" b="1">
                <a:latin typeface="Arial Narrow" pitchFamily="34" charset="0"/>
                <a:ea typeface="Batang" pitchFamily="18" charset="-127"/>
                <a:cs typeface="Arial Unicode MS" pitchFamily="50" charset="-128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143272" y="4786322"/>
              <a:ext cx="357158" cy="642942"/>
            </a:xfrm>
            <a:prstGeom prst="roundRect">
              <a:avLst/>
            </a:prstGeom>
            <a:ln w="15875">
              <a:solidFill>
                <a:schemeClr val="accent1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" rIns="3600" rtlCol="0" anchor="ctr"/>
            <a:lstStyle/>
            <a:p>
              <a:pPr algn="ctr"/>
              <a:endParaRPr kumimoji="1" lang="ja-JP" altLang="en-US" sz="1100" b="1">
                <a:latin typeface="Arial Narrow" pitchFamily="34" charset="0"/>
                <a:ea typeface="Batang" pitchFamily="18" charset="-127"/>
                <a:cs typeface="Arial Unicode MS" pitchFamily="50" charset="-128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643338" y="4786322"/>
              <a:ext cx="357158" cy="642942"/>
            </a:xfrm>
            <a:prstGeom prst="roundRect">
              <a:avLst/>
            </a:prstGeom>
            <a:ln w="15875">
              <a:solidFill>
                <a:schemeClr val="accent1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" rIns="3600" rtlCol="0" anchor="ctr"/>
            <a:lstStyle/>
            <a:p>
              <a:pPr algn="ctr"/>
              <a:endParaRPr kumimoji="1" lang="ja-JP" altLang="en-US" sz="1100" b="1">
                <a:latin typeface="Arial Narrow" pitchFamily="34" charset="0"/>
                <a:ea typeface="Batang" pitchFamily="18" charset="-127"/>
                <a:cs typeface="Arial Unicode MS" pitchFamily="50" charset="-128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143404" y="4786322"/>
              <a:ext cx="357158" cy="642942"/>
            </a:xfrm>
            <a:prstGeom prst="roundRect">
              <a:avLst/>
            </a:prstGeom>
            <a:ln w="15875">
              <a:solidFill>
                <a:schemeClr val="accent1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" rIns="3600" rtlCol="0" anchor="ctr"/>
            <a:lstStyle/>
            <a:p>
              <a:pPr algn="ctr"/>
              <a:endParaRPr kumimoji="1" lang="ja-JP" altLang="en-US" sz="1100" b="1">
                <a:latin typeface="Arial Narrow" pitchFamily="34" charset="0"/>
                <a:ea typeface="Batang" pitchFamily="18" charset="-127"/>
                <a:cs typeface="Arial Unicode MS" pitchFamily="50" charset="-128"/>
              </a:endParaRP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1857356" y="5929330"/>
            <a:ext cx="2214610" cy="785818"/>
          </a:xfrm>
          <a:prstGeom prst="roundRect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" rIns="3600" rtlCol="0" anchor="ctr"/>
          <a:lstStyle/>
          <a:p>
            <a:pPr algn="ctr"/>
            <a:r>
              <a:rPr kumimoji="1"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P2P Grid Infrastructure</a:t>
            </a:r>
            <a:endParaRPr kumimoji="1" lang="ja-JP" altLang="en-US" sz="1600" b="1"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57356" y="4149874"/>
            <a:ext cx="2214578" cy="707886"/>
          </a:xfrm>
          <a:prstGeom prst="rect">
            <a:avLst/>
          </a:prstGeom>
          <a:noFill/>
        </p:spPr>
        <p:txBody>
          <a:bodyPr wrap="square" lIns="3600" rIns="3600" rtlCol="0">
            <a:spAutoFit/>
          </a:bodyPr>
          <a:lstStyle/>
          <a:p>
            <a:pPr algn="ctr"/>
            <a:r>
              <a:rPr lang="en-US" altLang="ja-JP" sz="16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Language Services</a:t>
            </a:r>
          </a:p>
          <a:p>
            <a:pPr algn="ctr"/>
            <a:r>
              <a:rPr lang="en-US" altLang="ja-JP" sz="12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(specialized translation, multi-hop translation, …)</a:t>
            </a:r>
            <a:endParaRPr lang="ja-JP" altLang="en-US" sz="1600" b="1" dirty="0" smtClean="0">
              <a:solidFill>
                <a:schemeClr val="dk1"/>
              </a:solidFill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57356" y="4965340"/>
            <a:ext cx="2214578" cy="892552"/>
          </a:xfrm>
          <a:prstGeom prst="rect">
            <a:avLst/>
          </a:prstGeom>
          <a:noFill/>
        </p:spPr>
        <p:txBody>
          <a:bodyPr wrap="square" lIns="3600" rIns="3600" rtlCol="0">
            <a:spAutoFit/>
          </a:bodyPr>
          <a:lstStyle/>
          <a:p>
            <a:pPr algn="ctr"/>
            <a:r>
              <a:rPr lang="en-US" altLang="ja-JP" sz="16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Language Resources</a:t>
            </a:r>
          </a:p>
          <a:p>
            <a:r>
              <a:rPr lang="en-US" altLang="ja-JP" sz="12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 (machine translations,    </a:t>
            </a:r>
          </a:p>
          <a:p>
            <a:pPr algn="ctr"/>
            <a:r>
              <a:rPr lang="en-US" altLang="ja-JP" sz="12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   morphological analyzers, dictionaries, …)</a:t>
            </a:r>
            <a:endParaRPr lang="ja-JP" altLang="en-US" sz="1600" b="1" dirty="0" smtClean="0">
              <a:solidFill>
                <a:schemeClr val="dk1"/>
              </a:solidFill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sp>
        <p:nvSpPr>
          <p:cNvPr id="23" name="Oval 10"/>
          <p:cNvSpPr>
            <a:spLocks noChangeArrowheads="1"/>
          </p:cNvSpPr>
          <p:nvPr/>
        </p:nvSpPr>
        <p:spPr bwMode="auto">
          <a:xfrm>
            <a:off x="3245052" y="5243525"/>
            <a:ext cx="852494" cy="238127"/>
          </a:xfrm>
          <a:prstGeom prst="flowChartAlternateProcess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200" b="1" dirty="0" smtClean="0">
                <a:solidFill>
                  <a:schemeClr val="bg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Heart of Gold</a:t>
            </a:r>
            <a:endParaRPr lang="ja-JP" altLang="ja-JP" sz="1200" b="1" smtClean="0">
              <a:solidFill>
                <a:schemeClr val="bg1"/>
              </a:solidFill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62910" y="3286124"/>
            <a:ext cx="1785950" cy="428628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rIns="3600" rtlCol="0" anchor="ctr">
            <a:noAutofit/>
          </a:bodyPr>
          <a:lstStyle/>
          <a:p>
            <a:pPr algn="ctr"/>
            <a:r>
              <a:rPr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Wrapped Web Service</a:t>
            </a:r>
            <a:endParaRPr lang="ja-JP" altLang="en-US" sz="1600" b="1"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20047" y="4348169"/>
            <a:ext cx="1785950" cy="10001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Heart of Gold</a:t>
            </a:r>
          </a:p>
          <a:p>
            <a:pPr algn="ctr"/>
            <a:r>
              <a:rPr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Middleware</a:t>
            </a:r>
            <a:endParaRPr lang="ja-JP" altLang="en-US" sz="1600" b="1"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5231557" y="4031063"/>
            <a:ext cx="633417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6473467" y="4031064"/>
            <a:ext cx="63262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40224" y="3777300"/>
            <a:ext cx="785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queries</a:t>
            </a:r>
            <a:endParaRPr lang="ja-JP" altLang="en-US" sz="1200" b="1" dirty="0" smtClean="0">
              <a:solidFill>
                <a:schemeClr val="dk1"/>
              </a:solidFill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31188" y="3957584"/>
            <a:ext cx="923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results</a:t>
            </a:r>
            <a:endParaRPr lang="ja-JP" altLang="en-US" sz="1200" b="1">
              <a:solidFill>
                <a:schemeClr val="dk1"/>
              </a:solidFill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77158" y="5929330"/>
            <a:ext cx="1214446" cy="64294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rtlCol="0" anchor="b">
            <a:noAutofit/>
          </a:bodyPr>
          <a:lstStyle/>
          <a:p>
            <a:pPr algn="ctr"/>
            <a:r>
              <a:rPr kumimoji="1" lang="en-US" altLang="ja-JP" sz="2400" b="1" dirty="0" smtClean="0"/>
              <a:t> </a:t>
            </a:r>
            <a:r>
              <a:rPr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External NLP </a:t>
            </a:r>
            <a:br>
              <a:rPr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</a:br>
            <a:r>
              <a:rPr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Component 1</a:t>
            </a:r>
            <a:endParaRPr lang="ja-JP" altLang="en-US" sz="1600" b="1"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43979" y="6023628"/>
            <a:ext cx="285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...</a:t>
            </a:r>
            <a:endParaRPr lang="ja-JP" altLang="en-US" sz="1600" b="1">
              <a:solidFill>
                <a:schemeClr val="dk1"/>
              </a:solidFill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cxnSp>
        <p:nvCxnSpPr>
          <p:cNvPr id="32" name="Straight Arrow Connector 31"/>
          <p:cNvCxnSpPr>
            <a:endCxn id="30" idx="0"/>
          </p:cNvCxnSpPr>
          <p:nvPr/>
        </p:nvCxnSpPr>
        <p:spPr>
          <a:xfrm rot="5400000">
            <a:off x="5394915" y="5547293"/>
            <a:ext cx="571503" cy="1925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36" idx="0"/>
          </p:cNvCxnSpPr>
          <p:nvPr/>
        </p:nvCxnSpPr>
        <p:spPr>
          <a:xfrm rot="16200000" flipH="1">
            <a:off x="6529980" y="5434104"/>
            <a:ext cx="571506" cy="41894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4" name="Left Brace 33"/>
          <p:cNvSpPr/>
          <p:nvPr/>
        </p:nvSpPr>
        <p:spPr>
          <a:xfrm rot="10800000">
            <a:off x="7094581" y="3742428"/>
            <a:ext cx="142876" cy="571504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35" name="TextBox 34"/>
          <p:cNvSpPr txBox="1"/>
          <p:nvPr/>
        </p:nvSpPr>
        <p:spPr>
          <a:xfrm>
            <a:off x="7191736" y="3818417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XML-</a:t>
            </a:r>
            <a:br>
              <a:rPr lang="en-US" altLang="ja-JP" sz="12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</a:br>
            <a:r>
              <a:rPr lang="en-US" altLang="ja-JP" sz="1200" b="1" dirty="0" smtClean="0">
                <a:solidFill>
                  <a:schemeClr val="dk1"/>
                </a:solidFill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RPC</a:t>
            </a:r>
            <a:endParaRPr lang="ja-JP" altLang="en-US" sz="1200" b="1">
              <a:solidFill>
                <a:schemeClr val="dk1"/>
              </a:solidFill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30048" y="5929330"/>
            <a:ext cx="1190316" cy="64294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rtlCol="0" anchor="b">
            <a:noAutofit/>
          </a:bodyPr>
          <a:lstStyle/>
          <a:p>
            <a:pPr algn="ctr"/>
            <a:r>
              <a:rPr kumimoji="1" lang="en-US" altLang="ja-JP" sz="2400" b="1" dirty="0" smtClean="0"/>
              <a:t> </a:t>
            </a:r>
            <a:r>
              <a:rPr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External NLP </a:t>
            </a:r>
            <a:br>
              <a:rPr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</a:br>
            <a:r>
              <a:rPr lang="en-US" altLang="ja-JP" sz="1600" b="1" dirty="0" smtClean="0">
                <a:latin typeface="Arial Narrow" pitchFamily="34" charset="0"/>
                <a:ea typeface="Batang" pitchFamily="18" charset="-127"/>
                <a:cs typeface="Arial Unicode MS" pitchFamily="50" charset="-128"/>
              </a:rPr>
              <a:t>Component n</a:t>
            </a:r>
            <a:endParaRPr lang="ja-JP" altLang="en-US" sz="1600" b="1">
              <a:latin typeface="Arial Narrow" pitchFamily="34" charset="0"/>
              <a:ea typeface="Batang" pitchFamily="18" charset="-127"/>
              <a:cs typeface="Arial Unicode MS" pitchFamily="50" charset="-128"/>
            </a:endParaRPr>
          </a:p>
        </p:txBody>
      </p:sp>
      <p:graphicFrame>
        <p:nvGraphicFramePr>
          <p:cNvPr id="40" name="Diagram 39"/>
          <p:cNvGraphicFramePr/>
          <p:nvPr/>
        </p:nvGraphicFramePr>
        <p:xfrm>
          <a:off x="1127330" y="3083258"/>
          <a:ext cx="642942" cy="3716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4758081" y="3214710"/>
            <a:ext cx="3076597" cy="3500438"/>
          </a:xfrm>
          <a:prstGeom prst="wedgeRoundRectCallout">
            <a:avLst>
              <a:gd name="adj1" fmla="val -72482"/>
              <a:gd name="adj2" fmla="val 11075"/>
              <a:gd name="adj3" fmla="val 16667"/>
            </a:avLst>
          </a:prstGeom>
          <a:solidFill>
            <a:srgbClr val="92D050">
              <a:alpha val="61000"/>
            </a:srgbClr>
          </a:solidFill>
          <a:ln w="9525">
            <a:solidFill>
              <a:srgbClr val="C0C0C0"/>
            </a:solidFill>
            <a:prstDash val="sysDot"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1" grpId="0" animBg="1"/>
      <p:bldP spid="20" grpId="0" animBg="1"/>
      <p:bldP spid="21" grpId="0"/>
      <p:bldP spid="22" grpId="0"/>
      <p:bldP spid="23" grpId="1"/>
      <p:bldGraphic spid="40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Combining Two Architectures (2)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85860"/>
            <a:ext cx="8262966" cy="4510121"/>
          </a:xfrm>
        </p:spPr>
        <p:txBody>
          <a:bodyPr/>
          <a:lstStyle/>
          <a:p>
            <a:r>
              <a:rPr lang="en-US" altLang="ja-JP" sz="2800" dirty="0" smtClean="0"/>
              <a:t>What about composite service?</a:t>
            </a:r>
          </a:p>
          <a:p>
            <a:pPr lvl="1"/>
            <a:r>
              <a:rPr lang="en-US" altLang="ja-JP" dirty="0" smtClean="0"/>
              <a:t>Unable to run the composite service from language resource layer</a:t>
            </a:r>
          </a:p>
          <a:p>
            <a:pPr lvl="1"/>
            <a:r>
              <a:rPr lang="en-US" altLang="ja-JP" dirty="0" smtClean="0"/>
              <a:t>Workflow &amp; processing flow are different</a:t>
            </a:r>
            <a:endParaRPr lang="en-US" altLang="ja-JP" kern="1200" dirty="0" smtClean="0"/>
          </a:p>
          <a:p>
            <a:pPr lvl="1"/>
            <a:r>
              <a:rPr lang="en-US" altLang="ja-JP" dirty="0" smtClean="0"/>
              <a:t>Should move to upper layer: language service layer</a:t>
            </a:r>
          </a:p>
          <a:p>
            <a:r>
              <a:rPr lang="en-US" altLang="ja-JP" sz="2800" dirty="0" smtClean="0"/>
              <a:t>Solution</a:t>
            </a:r>
          </a:p>
          <a:p>
            <a:pPr lvl="1"/>
            <a:r>
              <a:rPr lang="en-US" altLang="ja-JP" kern="1200" dirty="0" smtClean="0"/>
              <a:t>Use processing flow in Language Grid</a:t>
            </a:r>
          </a:p>
          <a:p>
            <a:pPr lvl="1"/>
            <a:r>
              <a:rPr lang="en-US" altLang="ja-JP" kern="1200" dirty="0" smtClean="0"/>
              <a:t>Use workflow in Heart of Gold</a:t>
            </a:r>
            <a:endParaRPr lang="ja-JP" altLang="en-US" kern="1200" dirty="0" smtClean="0"/>
          </a:p>
          <a:p>
            <a:pPr lvl="1"/>
            <a:r>
              <a:rPr lang="en-US" altLang="ja-JP" kern="1200" dirty="0" smtClean="0"/>
              <a:t>Create pipelining service</a:t>
            </a:r>
            <a:endParaRPr lang="ja-JP" altLang="en-US" kern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Combination of Two Flows (1)</a:t>
            </a:r>
            <a:endParaRPr kumimoji="1" lang="ja-JP" altLang="en-US"/>
          </a:p>
        </p:txBody>
      </p:sp>
      <p:grpSp>
        <p:nvGrpSpPr>
          <p:cNvPr id="5" name="Group 70"/>
          <p:cNvGrpSpPr>
            <a:grpSpLocks noChangeAspect="1"/>
          </p:cNvGrpSpPr>
          <p:nvPr/>
        </p:nvGrpSpPr>
        <p:grpSpPr>
          <a:xfrm>
            <a:off x="1714481" y="2089141"/>
            <a:ext cx="247652" cy="247652"/>
            <a:chOff x="2071670" y="1966902"/>
            <a:chExt cx="428625" cy="428625"/>
          </a:xfrm>
        </p:grpSpPr>
        <p:sp>
          <p:nvSpPr>
            <p:cNvPr id="6" name="Rectangle 5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cxnSp>
        <p:nvCxnSpPr>
          <p:cNvPr id="8" name="Straight Arrow Connector 7"/>
          <p:cNvCxnSpPr/>
          <p:nvPr/>
        </p:nvCxnSpPr>
        <p:spPr>
          <a:xfrm rot="5400000">
            <a:off x="938188" y="2560628"/>
            <a:ext cx="1033472" cy="51912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650848" y="4129092"/>
            <a:ext cx="1109670" cy="2063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1312840" y="4845060"/>
            <a:ext cx="590554" cy="78423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640661" y="4282287"/>
            <a:ext cx="1609736" cy="64294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962133" y="2212967"/>
            <a:ext cx="804867" cy="133827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42844" y="4641444"/>
            <a:ext cx="10715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err="1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ChaSen</a:t>
            </a:r>
            <a:endParaRPr lang="ja-JP" altLang="en-US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857488" y="3408362"/>
            <a:ext cx="1214446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Science </a:t>
            </a: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Dictionary </a:t>
            </a: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Service</a:t>
            </a:r>
            <a:endParaRPr lang="ja-JP" altLang="en-US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19" y="3194048"/>
            <a:ext cx="1857375" cy="81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J-Server</a:t>
            </a: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en -&gt; </a:t>
            </a:r>
            <a:r>
              <a:rPr lang="en-US" altLang="ja-JP" sz="1600" dirty="0" err="1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ja</a:t>
            </a:r>
            <a:endParaRPr lang="en-US" altLang="ja-JP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Translation </a:t>
            </a: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Service</a:t>
            </a:r>
            <a:endParaRPr lang="ja-JP" altLang="en-US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6" name="TextBox 22"/>
          <p:cNvSpPr txBox="1">
            <a:spLocks noChangeArrowheads="1"/>
          </p:cNvSpPr>
          <p:nvPr/>
        </p:nvSpPr>
        <p:spPr bwMode="auto">
          <a:xfrm>
            <a:off x="2214546" y="5265750"/>
            <a:ext cx="1500198" cy="45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Term </a:t>
            </a: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Replacement</a:t>
            </a:r>
            <a:endParaRPr lang="ja-JP" altLang="en-US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1410" y="2018876"/>
            <a:ext cx="15001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err="1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TreeTagger</a:t>
            </a:r>
            <a:endParaRPr lang="en-US" altLang="ja-JP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000496" y="1985538"/>
            <a:ext cx="22399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Hart of Gold (</a:t>
            </a:r>
            <a:r>
              <a:rPr lang="en-US" altLang="ja-JP" sz="1600" dirty="0" err="1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SProUT</a:t>
            </a: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)</a:t>
            </a:r>
            <a:endParaRPr lang="en-US" altLang="ja-JP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cxnSp>
        <p:nvCxnSpPr>
          <p:cNvPr id="19" name="Straight Arrow Connector 18"/>
          <p:cNvCxnSpPr>
            <a:stCxn id="55" idx="1"/>
          </p:cNvCxnSpPr>
          <p:nvPr/>
        </p:nvCxnSpPr>
        <p:spPr>
          <a:xfrm rot="10800000" flipV="1">
            <a:off x="5338755" y="2265354"/>
            <a:ext cx="837432" cy="107156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H="1">
            <a:off x="4792651" y="4130680"/>
            <a:ext cx="1109670" cy="1746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H="1">
            <a:off x="5490362" y="4807753"/>
            <a:ext cx="590554" cy="85884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3" idx="2"/>
            <a:endCxn id="53" idx="0"/>
          </p:cNvCxnSpPr>
          <p:nvPr/>
        </p:nvCxnSpPr>
        <p:spPr>
          <a:xfrm rot="5400000">
            <a:off x="6294834" y="4452548"/>
            <a:ext cx="1000132" cy="9120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5" idx="3"/>
            <a:endCxn id="56" idx="0"/>
          </p:cNvCxnSpPr>
          <p:nvPr/>
        </p:nvCxnSpPr>
        <p:spPr>
          <a:xfrm>
            <a:off x="6543675" y="2265355"/>
            <a:ext cx="635799" cy="50006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324335" y="4641444"/>
            <a:ext cx="10715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err="1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ChaSen</a:t>
            </a:r>
            <a:endParaRPr lang="ja-JP" altLang="en-US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715127" y="3348924"/>
            <a:ext cx="1214446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Science </a:t>
            </a: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Dictionary </a:t>
            </a: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Service</a:t>
            </a:r>
            <a:endParaRPr lang="ja-JP" altLang="en-US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143372" y="3188400"/>
            <a:ext cx="1857375" cy="815416"/>
          </a:xfrm>
          <a:prstGeom prst="rect">
            <a:avLst/>
          </a:prstGeom>
          <a:ln w="25400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J-Server</a:t>
            </a: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en -&gt; </a:t>
            </a:r>
            <a:r>
              <a:rPr lang="en-US" altLang="ja-JP" sz="1600" dirty="0" err="1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ja</a:t>
            </a:r>
            <a:endParaRPr lang="en-US" altLang="ja-JP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Translation </a:t>
            </a: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Service</a:t>
            </a:r>
            <a:endParaRPr lang="ja-JP" altLang="en-US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27" name="TextBox 22"/>
          <p:cNvSpPr txBox="1">
            <a:spLocks noChangeArrowheads="1"/>
          </p:cNvSpPr>
          <p:nvPr/>
        </p:nvSpPr>
        <p:spPr bwMode="auto">
          <a:xfrm>
            <a:off x="6500826" y="5265750"/>
            <a:ext cx="1466828" cy="45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Term Replacement </a:t>
            </a:r>
            <a:endParaRPr lang="en-US" altLang="ja-JP" sz="1600" dirty="0" smtClean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693662" y="6395487"/>
            <a:ext cx="3135795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b) After Combination</a:t>
            </a:r>
            <a:b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</a:b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(Language Grid + Heart of Gold)</a:t>
            </a:r>
            <a:endParaRPr lang="ja-JP" altLang="en-US" sz="1600" dirty="0" err="1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50563" y="6395487"/>
            <a:ext cx="2294218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a) Before Combination </a:t>
            </a:r>
            <a:b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</a:b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(Language Grid)</a:t>
            </a:r>
            <a:endParaRPr lang="ja-JP" altLang="en-US" sz="1600" dirty="0" err="1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30" name="Folded Corner 29"/>
          <p:cNvSpPr/>
          <p:nvPr/>
        </p:nvSpPr>
        <p:spPr>
          <a:xfrm>
            <a:off x="7250847" y="4622808"/>
            <a:ext cx="1821702" cy="761992"/>
          </a:xfrm>
          <a:prstGeom prst="foldedCorner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" tIns="72000" rIns="9144" rtlCol="0" anchor="t"/>
          <a:lstStyle/>
          <a:p>
            <a:pPr algn="ctr">
              <a:lnSpc>
                <a:spcPts val="1600"/>
              </a:lnSpc>
            </a:pP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The Temple of the Golden Pavilion = </a:t>
            </a:r>
          </a:p>
          <a:p>
            <a:pPr algn="ctr">
              <a:lnSpc>
                <a:spcPts val="1600"/>
              </a:lnSpc>
            </a:pPr>
            <a:r>
              <a:rPr lang="en-US" altLang="ja-JP" sz="1600" dirty="0" err="1" smtClean="0">
                <a:solidFill>
                  <a:srgbClr val="FF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Kinkakuji</a:t>
            </a:r>
            <a:endParaRPr kumimoji="1" lang="ja-JP" altLang="en-US" sz="1600">
              <a:solidFill>
                <a:srgbClr val="FF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grpSp>
        <p:nvGrpSpPr>
          <p:cNvPr id="31" name="Group 73"/>
          <p:cNvGrpSpPr>
            <a:grpSpLocks noChangeAspect="1"/>
          </p:cNvGrpSpPr>
          <p:nvPr/>
        </p:nvGrpSpPr>
        <p:grpSpPr>
          <a:xfrm>
            <a:off x="1071538" y="3336924"/>
            <a:ext cx="247652" cy="247652"/>
            <a:chOff x="2071670" y="1966902"/>
            <a:chExt cx="428625" cy="428625"/>
          </a:xfrm>
        </p:grpSpPr>
        <p:sp>
          <p:nvSpPr>
            <p:cNvPr id="32" name="Rectangle 31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grpSp>
        <p:nvGrpSpPr>
          <p:cNvPr id="34" name="Group 76"/>
          <p:cNvGrpSpPr>
            <a:grpSpLocks noChangeAspect="1"/>
          </p:cNvGrpSpPr>
          <p:nvPr/>
        </p:nvGrpSpPr>
        <p:grpSpPr>
          <a:xfrm>
            <a:off x="2643174" y="3551238"/>
            <a:ext cx="247652" cy="247652"/>
            <a:chOff x="2071670" y="1966902"/>
            <a:chExt cx="428625" cy="428625"/>
          </a:xfrm>
        </p:grpSpPr>
        <p:sp>
          <p:nvSpPr>
            <p:cNvPr id="35" name="Rectangle 34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grpSp>
        <p:nvGrpSpPr>
          <p:cNvPr id="37" name="Group 79"/>
          <p:cNvGrpSpPr>
            <a:grpSpLocks noChangeAspect="1"/>
          </p:cNvGrpSpPr>
          <p:nvPr/>
        </p:nvGrpSpPr>
        <p:grpSpPr>
          <a:xfrm>
            <a:off x="1092176" y="4694246"/>
            <a:ext cx="247652" cy="247652"/>
            <a:chOff x="2071670" y="1966902"/>
            <a:chExt cx="428625" cy="428625"/>
          </a:xfrm>
        </p:grpSpPr>
        <p:sp>
          <p:nvSpPr>
            <p:cNvPr id="38" name="Rectangle 37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grpSp>
        <p:nvGrpSpPr>
          <p:cNvPr id="40" name="Group 82"/>
          <p:cNvGrpSpPr>
            <a:grpSpLocks noChangeAspect="1"/>
          </p:cNvGrpSpPr>
          <p:nvPr/>
        </p:nvGrpSpPr>
        <p:grpSpPr>
          <a:xfrm>
            <a:off x="2000232" y="5408626"/>
            <a:ext cx="247652" cy="247652"/>
            <a:chOff x="2071670" y="1966902"/>
            <a:chExt cx="428625" cy="428625"/>
          </a:xfrm>
        </p:grpSpPr>
        <p:sp>
          <p:nvSpPr>
            <p:cNvPr id="41" name="Rectangle 40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grpSp>
        <p:nvGrpSpPr>
          <p:cNvPr id="43" name="Group 85"/>
          <p:cNvGrpSpPr>
            <a:grpSpLocks noChangeAspect="1"/>
          </p:cNvGrpSpPr>
          <p:nvPr/>
        </p:nvGrpSpPr>
        <p:grpSpPr>
          <a:xfrm>
            <a:off x="5214929" y="3336924"/>
            <a:ext cx="247652" cy="247652"/>
            <a:chOff x="2071670" y="1966902"/>
            <a:chExt cx="428625" cy="428625"/>
          </a:xfrm>
        </p:grpSpPr>
        <p:sp>
          <p:nvSpPr>
            <p:cNvPr id="44" name="Rectangle 43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grpSp>
        <p:nvGrpSpPr>
          <p:cNvPr id="46" name="Group 88"/>
          <p:cNvGrpSpPr>
            <a:grpSpLocks noChangeAspect="1"/>
          </p:cNvGrpSpPr>
          <p:nvPr/>
        </p:nvGrpSpPr>
        <p:grpSpPr>
          <a:xfrm>
            <a:off x="6429375" y="3551238"/>
            <a:ext cx="247652" cy="247652"/>
            <a:chOff x="2071670" y="1966902"/>
            <a:chExt cx="428625" cy="428625"/>
          </a:xfrm>
        </p:grpSpPr>
        <p:sp>
          <p:nvSpPr>
            <p:cNvPr id="47" name="Rectangle 46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grpSp>
        <p:nvGrpSpPr>
          <p:cNvPr id="49" name="Group 91"/>
          <p:cNvGrpSpPr>
            <a:grpSpLocks noChangeAspect="1"/>
          </p:cNvGrpSpPr>
          <p:nvPr/>
        </p:nvGrpSpPr>
        <p:grpSpPr>
          <a:xfrm>
            <a:off x="5232391" y="4694246"/>
            <a:ext cx="247652" cy="247652"/>
            <a:chOff x="2071670" y="1966902"/>
            <a:chExt cx="428625" cy="428625"/>
          </a:xfrm>
        </p:grpSpPr>
        <p:sp>
          <p:nvSpPr>
            <p:cNvPr id="50" name="Rectangle 49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grpSp>
        <p:nvGrpSpPr>
          <p:cNvPr id="52" name="Group 94"/>
          <p:cNvGrpSpPr>
            <a:grpSpLocks noChangeAspect="1"/>
          </p:cNvGrpSpPr>
          <p:nvPr/>
        </p:nvGrpSpPr>
        <p:grpSpPr>
          <a:xfrm>
            <a:off x="6215061" y="5408626"/>
            <a:ext cx="247652" cy="247652"/>
            <a:chOff x="2071670" y="1966902"/>
            <a:chExt cx="428625" cy="428625"/>
          </a:xfrm>
        </p:grpSpPr>
        <p:sp>
          <p:nvSpPr>
            <p:cNvPr id="53" name="Rectangle 52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pic>
        <p:nvPicPr>
          <p:cNvPr id="55" name="Picture 54" descr="4gear3c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83437" y="1979603"/>
            <a:ext cx="352987" cy="571504"/>
          </a:xfrm>
          <a:prstGeom prst="rect">
            <a:avLst/>
          </a:prstGeom>
        </p:spPr>
      </p:pic>
      <p:sp>
        <p:nvSpPr>
          <p:cNvPr id="56" name="Diamond 55"/>
          <p:cNvSpPr/>
          <p:nvPr/>
        </p:nvSpPr>
        <p:spPr>
          <a:xfrm>
            <a:off x="7072317" y="2765420"/>
            <a:ext cx="214314" cy="214314"/>
          </a:xfrm>
          <a:prstGeom prst="diamond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8072449" y="3420362"/>
            <a:ext cx="1214446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Tourism Dictionary </a:t>
            </a:r>
            <a:endParaRPr lang="en-US" altLang="ja-JP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Service</a:t>
            </a:r>
            <a:endParaRPr lang="ja-JP" altLang="en-US" sz="1600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grpSp>
        <p:nvGrpSpPr>
          <p:cNvPr id="58" name="Group 271"/>
          <p:cNvGrpSpPr>
            <a:grpSpLocks noChangeAspect="1"/>
          </p:cNvGrpSpPr>
          <p:nvPr/>
        </p:nvGrpSpPr>
        <p:grpSpPr>
          <a:xfrm>
            <a:off x="7786697" y="3556886"/>
            <a:ext cx="247652" cy="247652"/>
            <a:chOff x="2071670" y="1966902"/>
            <a:chExt cx="428625" cy="428625"/>
          </a:xfrm>
        </p:grpSpPr>
        <p:sp>
          <p:nvSpPr>
            <p:cNvPr id="59" name="Rectangle 58"/>
            <p:cNvSpPr/>
            <p:nvPr/>
          </p:nvSpPr>
          <p:spPr>
            <a:xfrm>
              <a:off x="2071670" y="1966902"/>
              <a:ext cx="428625" cy="428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2143107" y="2038339"/>
              <a:ext cx="285750" cy="28575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600">
                <a:solidFill>
                  <a:srgbClr val="FF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cxnSp>
        <p:nvCxnSpPr>
          <p:cNvPr id="61" name="Straight Arrow Connector 60"/>
          <p:cNvCxnSpPr>
            <a:stCxn id="56" idx="1"/>
          </p:cNvCxnSpPr>
          <p:nvPr/>
        </p:nvCxnSpPr>
        <p:spPr>
          <a:xfrm rot="10800000" flipV="1">
            <a:off x="6553201" y="2872576"/>
            <a:ext cx="519116" cy="67866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56" idx="3"/>
          </p:cNvCxnSpPr>
          <p:nvPr/>
        </p:nvCxnSpPr>
        <p:spPr>
          <a:xfrm>
            <a:off x="7286631" y="2872577"/>
            <a:ext cx="623892" cy="72558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Diamond 62"/>
          <p:cNvSpPr/>
          <p:nvPr/>
        </p:nvSpPr>
        <p:spPr>
          <a:xfrm>
            <a:off x="7143755" y="4194180"/>
            <a:ext cx="214314" cy="214314"/>
          </a:xfrm>
          <a:prstGeom prst="diamond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4" name="Straight Arrow Connector 63"/>
          <p:cNvCxnSpPr>
            <a:endCxn id="63" idx="1"/>
          </p:cNvCxnSpPr>
          <p:nvPr/>
        </p:nvCxnSpPr>
        <p:spPr>
          <a:xfrm rot="16200000" flipH="1">
            <a:off x="6597255" y="3754836"/>
            <a:ext cx="502447" cy="5905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endCxn id="63" idx="3"/>
          </p:cNvCxnSpPr>
          <p:nvPr/>
        </p:nvCxnSpPr>
        <p:spPr>
          <a:xfrm rot="5400000">
            <a:off x="7385897" y="3776710"/>
            <a:ext cx="496799" cy="5524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olded Corner 65"/>
          <p:cNvSpPr/>
          <p:nvPr/>
        </p:nvSpPr>
        <p:spPr>
          <a:xfrm>
            <a:off x="714348" y="1241396"/>
            <a:ext cx="2714612" cy="531830"/>
          </a:xfrm>
          <a:prstGeom prst="foldedCorner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" tIns="72000" rIns="9144" rtlCol="0" anchor="t"/>
          <a:lstStyle/>
          <a:p>
            <a:pPr algn="ctr">
              <a:lnSpc>
                <a:spcPts val="1600"/>
              </a:lnSpc>
            </a:pP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I visited the temple of the golden pavilion at Kyoto</a:t>
            </a:r>
            <a:endParaRPr kumimoji="1"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67" name="Folded Corner 66"/>
          <p:cNvSpPr/>
          <p:nvPr/>
        </p:nvSpPr>
        <p:spPr>
          <a:xfrm>
            <a:off x="571472" y="5765816"/>
            <a:ext cx="3143272" cy="617542"/>
          </a:xfrm>
          <a:prstGeom prst="foldedCorner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" tIns="72000" rIns="9144" rtlCol="0" anchor="ctr"/>
          <a:lstStyle/>
          <a:p>
            <a:pPr algn="ctr"/>
            <a:r>
              <a:rPr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Watashi</a:t>
            </a: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ha </a:t>
            </a:r>
            <a:r>
              <a:rPr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kyoto</a:t>
            </a: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de </a:t>
            </a:r>
            <a:r>
              <a:rPr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gooruden</a:t>
            </a: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tenjikan</a:t>
            </a: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no </a:t>
            </a:r>
            <a:r>
              <a:rPr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jiin</a:t>
            </a: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wo</a:t>
            </a: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houmonshita</a:t>
            </a:r>
            <a:endParaRPr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68" name="Folded Corner 67"/>
          <p:cNvSpPr/>
          <p:nvPr/>
        </p:nvSpPr>
        <p:spPr>
          <a:xfrm>
            <a:off x="5000615" y="5765816"/>
            <a:ext cx="2857520" cy="630242"/>
          </a:xfrm>
          <a:prstGeom prst="foldedCorner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" tIns="72000" rIns="9144" rtlCol="0" anchor="t"/>
          <a:lstStyle/>
          <a:p>
            <a:pPr algn="ctr"/>
            <a:r>
              <a:rPr kumimoji="1"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Watashi</a:t>
            </a:r>
            <a:r>
              <a:rPr kumimoji="1"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ha </a:t>
            </a:r>
            <a:r>
              <a:rPr kumimoji="1"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kyoto</a:t>
            </a:r>
            <a:r>
              <a:rPr kumimoji="1"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de </a:t>
            </a:r>
            <a:r>
              <a:rPr kumimoji="1" lang="en-US" altLang="ja-JP" sz="1600" dirty="0" err="1" smtClean="0">
                <a:solidFill>
                  <a:srgbClr val="FF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Kinkakuji</a:t>
            </a:r>
            <a:r>
              <a:rPr kumimoji="1"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 </a:t>
            </a:r>
            <a:r>
              <a:rPr kumimoji="1"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wo</a:t>
            </a:r>
            <a:r>
              <a:rPr kumimoji="1"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kumimoji="1" lang="en-US" altLang="ja-JP" sz="1600" dirty="0" err="1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houmonshita</a:t>
            </a:r>
            <a:endParaRPr kumimoji="1"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69" name="Folded Corner 68"/>
          <p:cNvSpPr/>
          <p:nvPr/>
        </p:nvSpPr>
        <p:spPr>
          <a:xfrm>
            <a:off x="2071670" y="4194180"/>
            <a:ext cx="1281122" cy="714380"/>
          </a:xfrm>
          <a:prstGeom prst="foldedCorner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" tIns="72000" rIns="9144" rtlCol="0" anchor="t" anchorCtr="1"/>
          <a:lstStyle/>
          <a:p>
            <a:pPr algn="ctr">
              <a:lnSpc>
                <a:spcPts val="1600"/>
              </a:lnSpc>
            </a:pP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The Temple of the Golden Pavilion = </a:t>
            </a:r>
            <a:r>
              <a:rPr lang="en-US" altLang="ja-JP" sz="1600" dirty="0" smtClean="0"/>
              <a:t>−</a:t>
            </a:r>
            <a:endParaRPr kumimoji="1"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70" name="Folded Corner 69"/>
          <p:cNvSpPr/>
          <p:nvPr/>
        </p:nvSpPr>
        <p:spPr>
          <a:xfrm>
            <a:off x="4714863" y="1241396"/>
            <a:ext cx="2714612" cy="544530"/>
          </a:xfrm>
          <a:prstGeom prst="foldedCorner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" tIns="72000" rIns="9144" rtlCol="0" anchor="t"/>
          <a:lstStyle/>
          <a:p>
            <a:pPr algn="ctr">
              <a:lnSpc>
                <a:spcPts val="1600"/>
              </a:lnSpc>
            </a:pP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I visited The Temple of the Golden Pavilion at Kyoto</a:t>
            </a:r>
            <a:endParaRPr kumimoji="1"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71" name="Folded Corner 70"/>
          <p:cNvSpPr/>
          <p:nvPr/>
        </p:nvSpPr>
        <p:spPr>
          <a:xfrm>
            <a:off x="6669057" y="1839902"/>
            <a:ext cx="2428892" cy="774712"/>
          </a:xfrm>
          <a:prstGeom prst="foldedCorner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" tIns="72000" rIns="9144" rtlCol="0" anchor="t"/>
          <a:lstStyle/>
          <a:p>
            <a:pPr algn="ctr">
              <a:lnSpc>
                <a:spcPts val="1600"/>
              </a:lnSpc>
            </a:pP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&lt;FS type="ne-location"&gt; </a:t>
            </a:r>
            <a:r>
              <a:rPr lang="en-US" altLang="ja-JP" sz="1600" dirty="0" smtClean="0">
                <a:solidFill>
                  <a:srgbClr val="FF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the temple of the golden pavilion at Kyoto </a:t>
            </a: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&lt;/FS&gt;</a:t>
            </a:r>
            <a:endParaRPr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cxnSp>
        <p:nvCxnSpPr>
          <p:cNvPr id="72" name="Straight Arrow Connector 71"/>
          <p:cNvCxnSpPr>
            <a:stCxn id="56" idx="3"/>
          </p:cNvCxnSpPr>
          <p:nvPr/>
        </p:nvCxnSpPr>
        <p:spPr>
          <a:xfrm>
            <a:off x="7286631" y="2872577"/>
            <a:ext cx="623892" cy="68430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endCxn id="63" idx="3"/>
          </p:cNvCxnSpPr>
          <p:nvPr/>
        </p:nvCxnSpPr>
        <p:spPr>
          <a:xfrm rot="5400000">
            <a:off x="7385897" y="3776710"/>
            <a:ext cx="496799" cy="55245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ight Arrow 73"/>
          <p:cNvSpPr/>
          <p:nvPr/>
        </p:nvSpPr>
        <p:spPr bwMode="auto">
          <a:xfrm rot="20261350">
            <a:off x="4715184" y="2337492"/>
            <a:ext cx="1143008" cy="60337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357554" y="2571744"/>
            <a:ext cx="1285884" cy="59034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8000" tIns="18000" rIns="18000" bIns="18000" rtlCol="0">
            <a:spAutoFit/>
          </a:bodyPr>
          <a:lstStyle/>
          <a:p>
            <a:pPr algn="ctr"/>
            <a:r>
              <a:rPr kumimoji="1" lang="en-US" altLang="ja-JP" dirty="0" smtClean="0"/>
              <a:t>Processing flow</a:t>
            </a:r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  <p:bldP spid="25" grpId="0"/>
      <p:bldP spid="26" grpId="0"/>
      <p:bldP spid="27" grpId="0"/>
      <p:bldP spid="28" grpId="0"/>
      <p:bldP spid="30" grpId="0" animBg="1"/>
      <p:bldP spid="56" grpId="0" animBg="1"/>
      <p:bldP spid="57" grpId="0"/>
      <p:bldP spid="63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4" grpId="0" animBg="1"/>
      <p:bldP spid="7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Combination of Two Flows (2)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z="3200" dirty="0" smtClean="0"/>
              <a:t>Utilizing Service as a Software </a:t>
            </a:r>
          </a:p>
          <a:p>
            <a:pPr lvl="1"/>
            <a:r>
              <a:rPr lang="en-US" altLang="ja-JP" dirty="0" smtClean="0"/>
              <a:t>Wrap language service containing workflow as Heart of Gold component</a:t>
            </a:r>
          </a:p>
          <a:p>
            <a:pPr lvl="1"/>
            <a:r>
              <a:rPr lang="en-US" altLang="ja-JP" dirty="0" smtClean="0"/>
              <a:t>Useful for NLPs with limited supported language </a:t>
            </a:r>
            <a:br>
              <a:rPr lang="en-US" altLang="ja-JP" dirty="0" smtClean="0"/>
            </a:br>
            <a:r>
              <a:rPr lang="en-US" altLang="ja-JP" dirty="0" smtClean="0"/>
              <a:t>(ex: </a:t>
            </a:r>
            <a:r>
              <a:rPr lang="en-US" altLang="ja-JP" dirty="0" err="1" smtClean="0"/>
              <a:t>ChunkieRMRS</a:t>
            </a:r>
            <a:r>
              <a:rPr lang="en-US" altLang="ja-JP" dirty="0" smtClean="0"/>
              <a:t> is only available for German &amp; English)</a:t>
            </a:r>
            <a:endParaRPr lang="ja-JP" altLang="en-US" smtClean="0"/>
          </a:p>
        </p:txBody>
      </p:sp>
      <p:sp>
        <p:nvSpPr>
          <p:cNvPr id="76" name="TextBox 75"/>
          <p:cNvSpPr txBox="1"/>
          <p:nvPr/>
        </p:nvSpPr>
        <p:spPr>
          <a:xfrm>
            <a:off x="1857356" y="4991743"/>
            <a:ext cx="1214446" cy="1057588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vert="horz" wrap="square" lIns="36000" tIns="36000" rIns="36000" bIns="36000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Specialized </a:t>
            </a:r>
            <a:r>
              <a:rPr kumimoji="0" lang="en-US" altLang="ja-JP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</a:t>
            </a:r>
            <a:r>
              <a:rPr kumimoji="1" lang="en-US" altLang="ja-JP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  <a:r>
              <a:rPr kumimoji="1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-en translation service</a:t>
            </a:r>
            <a:endParaRPr kumimoji="1" lang="ja-JP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571868" y="4798922"/>
            <a:ext cx="1461797" cy="1214446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vert="horz" wrap="none" lIns="36000" tIns="36000" rIns="36000" bIns="3600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ChunkieRMRS</a:t>
            </a:r>
            <a:endParaRPr kumimoji="1" lang="ja-JP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67657" y="4991743"/>
            <a:ext cx="1176045" cy="1057588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vert="horz" wrap="square" lIns="36000" tIns="36000" rIns="36000" bIns="36000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600" kern="0" dirty="0" smtClean="0">
                <a:solidFill>
                  <a:sysClr val="windowText" lastClr="000000"/>
                </a:solidFill>
              </a:rPr>
              <a:t>Specialized en-</a:t>
            </a:r>
            <a:r>
              <a:rPr lang="en-US" altLang="ja-JP" sz="1600" kern="0" dirty="0" err="1" smtClean="0">
                <a:solidFill>
                  <a:sysClr val="windowText" lastClr="000000"/>
                </a:solidFill>
              </a:rPr>
              <a:t>ja</a:t>
            </a:r>
            <a:endParaRPr kumimoji="0" lang="en-US" altLang="ja-JP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translation service</a:t>
            </a:r>
            <a:endParaRPr kumimoji="1" lang="ja-JP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79" name="Straight Arrow Connector 78"/>
          <p:cNvCxnSpPr>
            <a:stCxn id="81" idx="3"/>
            <a:endCxn id="77" idx="1"/>
          </p:cNvCxnSpPr>
          <p:nvPr/>
        </p:nvCxnSpPr>
        <p:spPr>
          <a:xfrm>
            <a:off x="3214678" y="5393546"/>
            <a:ext cx="357190" cy="12599"/>
          </a:xfrm>
          <a:prstGeom prst="straightConnector1">
            <a:avLst/>
          </a:prstGeom>
          <a:noFill/>
          <a:ln w="6350" cap="flat" cmpd="sng" algn="ctr">
            <a:solidFill>
              <a:srgbClr val="0070C0"/>
            </a:solidFill>
            <a:prstDash val="solid"/>
            <a:tailEnd type="arrow"/>
          </a:ln>
          <a:effectLst/>
        </p:spPr>
      </p:cxnSp>
      <p:cxnSp>
        <p:nvCxnSpPr>
          <p:cNvPr id="80" name="Straight Arrow Connector 79"/>
          <p:cNvCxnSpPr>
            <a:stCxn id="77" idx="3"/>
            <a:endCxn id="82" idx="1"/>
          </p:cNvCxnSpPr>
          <p:nvPr/>
        </p:nvCxnSpPr>
        <p:spPr>
          <a:xfrm>
            <a:off x="5033665" y="5406145"/>
            <a:ext cx="324153" cy="16820"/>
          </a:xfrm>
          <a:prstGeom prst="straightConnector1">
            <a:avLst/>
          </a:prstGeom>
          <a:noFill/>
          <a:ln w="6350" cap="flat" cmpd="sng" algn="ctr">
            <a:solidFill>
              <a:srgbClr val="0070C0"/>
            </a:solidFill>
            <a:prstDash val="solid"/>
            <a:tailEnd type="arrow"/>
          </a:ln>
          <a:effectLst/>
        </p:spPr>
      </p:cxnSp>
      <p:sp>
        <p:nvSpPr>
          <p:cNvPr id="81" name="TextBox 80"/>
          <p:cNvSpPr txBox="1"/>
          <p:nvPr/>
        </p:nvSpPr>
        <p:spPr>
          <a:xfrm>
            <a:off x="1714480" y="4643447"/>
            <a:ext cx="1500198" cy="1500198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vert="horz" wrap="square" lIns="36000" tIns="36000" rIns="36000" bIns="3600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XML Converter</a:t>
            </a:r>
            <a:endParaRPr kumimoji="1" lang="ja-JP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357818" y="4702285"/>
            <a:ext cx="1500198" cy="1441359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vert="horz" wrap="square" lIns="36000" tIns="36000" rIns="36000" bIns="3600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XML Converter</a:t>
            </a:r>
            <a:endParaRPr kumimoji="1" lang="ja-JP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83" name="Straight Arrow Connector 82"/>
          <p:cNvCxnSpPr>
            <a:endCxn id="81" idx="1"/>
          </p:cNvCxnSpPr>
          <p:nvPr/>
        </p:nvCxnSpPr>
        <p:spPr>
          <a:xfrm flipV="1">
            <a:off x="130629" y="5393546"/>
            <a:ext cx="1583851" cy="5768"/>
          </a:xfrm>
          <a:prstGeom prst="straightConnector1">
            <a:avLst/>
          </a:prstGeom>
          <a:noFill/>
          <a:ln w="6350" cap="flat" cmpd="sng" algn="ctr">
            <a:solidFill>
              <a:srgbClr val="0070C0"/>
            </a:solidFill>
            <a:prstDash val="solid"/>
            <a:tailEnd type="arrow"/>
          </a:ln>
          <a:effectLst/>
        </p:spPr>
      </p:cxnSp>
      <p:sp>
        <p:nvSpPr>
          <p:cNvPr id="84" name="TextBox 83"/>
          <p:cNvSpPr txBox="1"/>
          <p:nvPr/>
        </p:nvSpPr>
        <p:spPr>
          <a:xfrm>
            <a:off x="-32" y="5013236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input sentence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 Japanese</a:t>
            </a:r>
            <a:endParaRPr kumimoji="1" lang="ja-JP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85" name="Straight Arrow Connector 84"/>
          <p:cNvCxnSpPr>
            <a:stCxn id="82" idx="3"/>
          </p:cNvCxnSpPr>
          <p:nvPr/>
        </p:nvCxnSpPr>
        <p:spPr>
          <a:xfrm>
            <a:off x="6858016" y="5422965"/>
            <a:ext cx="1928826" cy="6299"/>
          </a:xfrm>
          <a:prstGeom prst="straightConnector1">
            <a:avLst/>
          </a:prstGeom>
          <a:noFill/>
          <a:ln w="6350" cap="flat" cmpd="sng" algn="ctr">
            <a:solidFill>
              <a:srgbClr val="0070C0"/>
            </a:solidFill>
            <a:prstDash val="solid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7143768" y="5013236"/>
            <a:ext cx="2214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output </a:t>
            </a:r>
            <a:r>
              <a:rPr kumimoji="1" lang="en-US" altLang="ja-JP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RMRSmerge</a:t>
            </a:r>
            <a:r>
              <a:rPr kumimoji="1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/>
            </a:r>
            <a:br>
              <a:rPr kumimoji="1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endParaRPr kumimoji="1" lang="en-US" altLang="ja-JP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 Japanese</a:t>
            </a:r>
            <a:endParaRPr kumimoji="1" lang="ja-JP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500166" y="4214818"/>
            <a:ext cx="5572164" cy="2071702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vert="horz" wrap="square" lIns="36000" tIns="36000" rIns="36000" bIns="3600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Heart of Gold components</a:t>
            </a: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Right Arrow 31"/>
          <p:cNvSpPr/>
          <p:nvPr/>
        </p:nvSpPr>
        <p:spPr bwMode="auto">
          <a:xfrm rot="1524880">
            <a:off x="788516" y="4645205"/>
            <a:ext cx="1143008" cy="60337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44" y="4143380"/>
            <a:ext cx="1214446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workflow</a:t>
            </a:r>
            <a:endParaRPr kumimoji="1" lang="ja-JP" altLang="en-US"/>
          </a:p>
        </p:txBody>
      </p:sp>
      <p:sp>
        <p:nvSpPr>
          <p:cNvPr id="18" name="Right Arrow 17"/>
          <p:cNvSpPr/>
          <p:nvPr/>
        </p:nvSpPr>
        <p:spPr bwMode="auto">
          <a:xfrm rot="8107553">
            <a:off x="6404304" y="4887340"/>
            <a:ext cx="1143008" cy="60337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00892" y="4357694"/>
            <a:ext cx="1214446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workflow</a:t>
            </a:r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endParaRPr lang="en-US" altLang="ja-JP" dirty="0">
              <a:ea typeface="ＭＳ Ｐゴシック" charset="-128"/>
            </a:endParaRP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anchor="ctr"/>
          <a:lstStyle/>
          <a:p>
            <a:pPr marL="342900">
              <a:buNone/>
            </a:pPr>
            <a:r>
              <a:rPr lang="en-US" altLang="ja-JP" dirty="0" smtClean="0"/>
              <a:t>Pipelining Support Service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4643438" y="2357430"/>
          <a:ext cx="5072034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6" y="-24"/>
            <a:ext cx="8477280" cy="1000108"/>
          </a:xfrm>
        </p:spPr>
        <p:txBody>
          <a:bodyPr/>
          <a:lstStyle/>
          <a:p>
            <a:pPr marL="0"/>
            <a:r>
              <a:rPr lang="en-US" altLang="ja-JP" dirty="0" smtClean="0">
                <a:ea typeface="ＭＳ Ｐゴシック" charset="-128"/>
              </a:rPr>
              <a:t>Supporting Service for Pipelining NLP</a:t>
            </a:r>
            <a:endParaRPr lang="en-AU" dirty="0"/>
          </a:p>
        </p:txBody>
      </p:sp>
      <p:sp>
        <p:nvSpPr>
          <p:cNvPr id="56" name="Can 55"/>
          <p:cNvSpPr/>
          <p:nvPr/>
        </p:nvSpPr>
        <p:spPr>
          <a:xfrm>
            <a:off x="6000760" y="5038736"/>
            <a:ext cx="2286016" cy="1000132"/>
          </a:xfrm>
          <a:prstGeom prst="can">
            <a:avLst>
              <a:gd name="adj" fmla="val 166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72000" rIns="18000" bIns="0"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Extended Workflow Repository in </a:t>
            </a:r>
            <a:br>
              <a:rPr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</a:br>
            <a:r>
              <a:rPr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Constraint Optimization</a:t>
            </a:r>
          </a:p>
        </p:txBody>
      </p:sp>
      <p:sp>
        <p:nvSpPr>
          <p:cNvPr id="57" name="Can 56"/>
          <p:cNvSpPr/>
          <p:nvPr/>
        </p:nvSpPr>
        <p:spPr>
          <a:xfrm>
            <a:off x="3571868" y="5038736"/>
            <a:ext cx="2214578" cy="1033470"/>
          </a:xfrm>
          <a:prstGeom prst="can">
            <a:avLst>
              <a:gd name="adj" fmla="val 1576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72000" rIns="18000" bIns="0"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Language Service Information Repository (WSDL, QoS Profile)</a:t>
            </a:r>
          </a:p>
        </p:txBody>
      </p:sp>
      <p:sp>
        <p:nvSpPr>
          <p:cNvPr id="58" name="Can 57"/>
          <p:cNvSpPr/>
          <p:nvPr/>
        </p:nvSpPr>
        <p:spPr>
          <a:xfrm>
            <a:off x="714348" y="5038736"/>
            <a:ext cx="2643206" cy="1000132"/>
          </a:xfrm>
          <a:prstGeom prst="can">
            <a:avLst>
              <a:gd name="adj" fmla="val 1647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72000" rIns="9144" bIns="0"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Language Component </a:t>
            </a:r>
            <a:br>
              <a:rPr kumimoji="1"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</a:br>
            <a:r>
              <a:rPr kumimoji="1"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Information </a:t>
            </a:r>
            <a:r>
              <a:rPr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Repository </a:t>
            </a:r>
            <a:br>
              <a:rPr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</a:br>
            <a:r>
              <a:rPr kumimoji="1"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(Class, Depth, Input-Output)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5786" y="3500438"/>
            <a:ext cx="6929486" cy="9159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" rtlCol="0" anchor="t"/>
          <a:lstStyle/>
          <a:p>
            <a:r>
              <a:rPr kumimoji="1" lang="en-US" altLang="ja-JP" sz="1600" b="1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Processing Flow &amp; Workflo</a:t>
            </a:r>
            <a:r>
              <a:rPr lang="en-US" altLang="ja-JP" sz="1600" b="1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w Integrator Service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57884" y="3832228"/>
            <a:ext cx="157163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SDL Writer</a:t>
            </a:r>
            <a:endParaRPr lang="en-US" altLang="ja-JP" sz="1600" dirty="0" smtClean="0">
              <a:solidFill>
                <a:schemeClr val="tx1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571868" y="3832228"/>
            <a:ext cx="1714512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Workflow Analyzer</a:t>
            </a:r>
            <a:endParaRPr lang="en-US" altLang="ja-JP" sz="1600" dirty="0" smtClean="0">
              <a:solidFill>
                <a:schemeClr val="tx1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142976" y="3832228"/>
            <a:ext cx="185738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Processing Flow 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Analyzer</a:t>
            </a:r>
            <a:endParaRPr lang="en-US" altLang="ja-JP" sz="1600" dirty="0" smtClean="0">
              <a:solidFill>
                <a:schemeClr val="tx1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cxnSp>
        <p:nvCxnSpPr>
          <p:cNvPr id="63" name="Shape 62"/>
          <p:cNvCxnSpPr>
            <a:stCxn id="59" idx="3"/>
            <a:endCxn id="69" idx="2"/>
          </p:cNvCxnSpPr>
          <p:nvPr/>
        </p:nvCxnSpPr>
        <p:spPr>
          <a:xfrm>
            <a:off x="7715272" y="3958434"/>
            <a:ext cx="142876" cy="1096712"/>
          </a:xfrm>
          <a:prstGeom prst="bentConnector4">
            <a:avLst>
              <a:gd name="adj1" fmla="val 542224"/>
              <a:gd name="adj2" fmla="val 7684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16200000" flipV="1">
            <a:off x="6330951" y="4718049"/>
            <a:ext cx="635000" cy="127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58" idx="1"/>
          </p:cNvCxnSpPr>
          <p:nvPr/>
        </p:nvCxnSpPr>
        <p:spPr>
          <a:xfrm rot="16200000" flipV="1">
            <a:off x="1724408" y="4727192"/>
            <a:ext cx="619136" cy="395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71472" y="4492662"/>
            <a:ext cx="142876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Component Information</a:t>
            </a:r>
            <a:endParaRPr kumimoji="1"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86182" y="4495298"/>
            <a:ext cx="1000132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Service Profile</a:t>
            </a:r>
            <a:endParaRPr kumimoji="1"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00694" y="4497934"/>
            <a:ext cx="1143008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Set of Workflows</a:t>
            </a:r>
            <a:endParaRPr kumimoji="1"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858016" y="4454532"/>
            <a:ext cx="2000264" cy="600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kumimoji="1"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New Workflows</a:t>
            </a:r>
          </a:p>
          <a:p>
            <a:pPr>
              <a:lnSpc>
                <a:spcPts val="1300"/>
              </a:lnSpc>
            </a:pPr>
            <a:r>
              <a:rPr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 +</a:t>
            </a:r>
          </a:p>
          <a:p>
            <a:pPr>
              <a:lnSpc>
                <a:spcPts val="1300"/>
              </a:lnSpc>
            </a:pPr>
            <a:r>
              <a:rPr kumimoji="1" lang="en-US" altLang="ja-JP" sz="16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SDL</a:t>
            </a:r>
            <a:endParaRPr kumimoji="1" lang="ja-JP" altLang="en-US" sz="160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cxnSp>
        <p:nvCxnSpPr>
          <p:cNvPr id="70" name="Straight Arrow Connector 69"/>
          <p:cNvCxnSpPr>
            <a:stCxn id="57" idx="1"/>
          </p:cNvCxnSpPr>
          <p:nvPr/>
        </p:nvCxnSpPr>
        <p:spPr>
          <a:xfrm rot="5400000" flipH="1" flipV="1">
            <a:off x="4366810" y="4719247"/>
            <a:ext cx="631836" cy="71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381000" y="1142984"/>
            <a:ext cx="847728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41325" lvl="0" indent="-342900">
              <a:spcBef>
                <a:spcPts val="300"/>
              </a:spcBef>
              <a:buFontTx/>
              <a:buChar char="•"/>
            </a:pPr>
            <a:r>
              <a:rPr kumimoji="0" lang="en-US" altLang="ja-JP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service to orchestrate</a:t>
            </a:r>
            <a:r>
              <a:rPr kumimoji="0" lang="en-US" altLang="ja-JP" sz="2400" b="1" i="0" u="none" strike="noStrike" kern="0" cap="none" spc="0" normalizeH="0" noProof="0" dirty="0" smtClean="0">
                <a:ln>
                  <a:noFill/>
                </a:ln>
                <a:solidFill>
                  <a:srgbClr val="00528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new workflow containing processing flow (SDL)</a:t>
            </a:r>
            <a:endParaRPr lang="en-US" altLang="ja-JP" sz="3200" b="1" kern="0" dirty="0" smtClean="0">
              <a:solidFill>
                <a:srgbClr val="00528B"/>
              </a:solidFill>
              <a:latin typeface="Arial"/>
            </a:endParaRPr>
          </a:p>
          <a:p>
            <a:pPr marL="906463" lvl="1" indent="-285750">
              <a:spcBef>
                <a:spcPts val="300"/>
              </a:spcBef>
              <a:buFontTx/>
              <a:buChar char="–"/>
            </a:pPr>
            <a:r>
              <a:rPr lang="en-US" altLang="ja-JP" sz="2000" dirty="0" smtClean="0">
                <a:latin typeface="+mn-lt"/>
              </a:rPr>
              <a:t>by analyzing current workflow and processing flow</a:t>
            </a:r>
          </a:p>
          <a:p>
            <a:pPr marL="906463" lvl="1" indent="-285750">
              <a:spcBef>
                <a:spcPts val="300"/>
              </a:spcBef>
              <a:buFontTx/>
              <a:buChar char="–"/>
            </a:pPr>
            <a:r>
              <a:rPr lang="en-US" altLang="ja-JP" sz="2000" dirty="0" smtClean="0">
                <a:latin typeface="+mn-lt"/>
              </a:rPr>
              <a:t>useful for pipelining NLP</a:t>
            </a:r>
          </a:p>
          <a:p>
            <a:pPr marL="441325" marR="0" lvl="0" indent="-34290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400" b="1" kern="0" baseline="0" dirty="0" smtClean="0">
                <a:solidFill>
                  <a:srgbClr val="00528B"/>
                </a:solidFill>
                <a:latin typeface="+mn-lt"/>
              </a:rPr>
              <a:t>Can be offline</a:t>
            </a:r>
            <a:r>
              <a:rPr lang="en-US" altLang="ja-JP" sz="2400" b="1" kern="0" dirty="0" smtClean="0">
                <a:solidFill>
                  <a:srgbClr val="00528B"/>
                </a:solidFill>
                <a:latin typeface="+mn-lt"/>
              </a:rPr>
              <a:t> or online with user request</a:t>
            </a:r>
            <a:endParaRPr kumimoji="0" lang="en-US" altLang="ja-JP" sz="2400" b="1" i="0" u="none" strike="noStrike" kern="0" cap="none" spc="0" normalizeH="0" baseline="0" noProof="0" dirty="0" smtClean="0">
              <a:ln>
                <a:noFill/>
              </a:ln>
              <a:solidFill>
                <a:srgbClr val="00528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endParaRPr lang="en-US" altLang="ja-JP" dirty="0">
              <a:ea typeface="ＭＳ Ｐゴシック" charset="-128"/>
            </a:endParaRP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anchor="ctr"/>
          <a:lstStyle/>
          <a:p>
            <a:pPr marL="342900">
              <a:buNone/>
            </a:pPr>
            <a:r>
              <a:rPr lang="en-US" altLang="ja-JP" dirty="0" smtClean="0"/>
              <a:t>Conclusion</a:t>
            </a:r>
            <a:endParaRPr lang="ja-JP" altLang="ja-JP"/>
          </a:p>
        </p:txBody>
      </p:sp>
      <p:graphicFrame>
        <p:nvGraphicFramePr>
          <p:cNvPr id="7" name="Diagram 6"/>
          <p:cNvGraphicFramePr/>
          <p:nvPr/>
        </p:nvGraphicFramePr>
        <p:xfrm>
          <a:off x="4500562" y="2214554"/>
          <a:ext cx="5286412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en-US" altLang="ja-JP" dirty="0" smtClean="0">
                <a:ea typeface="ＭＳ Ｐゴシック" charset="-128"/>
              </a:rPr>
              <a:t>Conclusion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760526"/>
            <a:ext cx="8572560" cy="4214842"/>
          </a:xfrm>
        </p:spPr>
        <p:txBody>
          <a:bodyPr/>
          <a:lstStyle/>
          <a:p>
            <a:pPr eaLnBrk="1" hangingPunct="1"/>
            <a:r>
              <a:rPr lang="en-US" altLang="ja-JP" dirty="0" smtClean="0"/>
              <a:t>Composite language services &amp; language components </a:t>
            </a:r>
            <a:r>
              <a:rPr lang="en-US" altLang="ja-JP" dirty="0" smtClean="0"/>
              <a:t>can be integrated</a:t>
            </a:r>
            <a:endParaRPr lang="en-US" altLang="ja-JP" dirty="0" smtClean="0"/>
          </a:p>
          <a:p>
            <a:pPr lvl="1" eaLnBrk="1" hangingPunct="1"/>
            <a:r>
              <a:rPr lang="en-US" altLang="ja-JP" sz="2000" dirty="0" smtClean="0"/>
              <a:t>by utilizing</a:t>
            </a:r>
            <a:r>
              <a:rPr lang="en-US" altLang="ja-JP" sz="2000" dirty="0" smtClean="0"/>
              <a:t> </a:t>
            </a:r>
            <a:r>
              <a:rPr lang="en-US" altLang="ja-JP" sz="2000" dirty="0" smtClean="0"/>
              <a:t>their processing flow &amp; workflow</a:t>
            </a:r>
          </a:p>
          <a:p>
            <a:r>
              <a:rPr lang="en-US" altLang="ja-JP" dirty="0" smtClean="0"/>
              <a:t>Additional pipelining support service to modify the existing </a:t>
            </a:r>
            <a:r>
              <a:rPr lang="en-US" altLang="ja-JP" dirty="0" smtClean="0"/>
              <a:t>workflow</a:t>
            </a:r>
          </a:p>
          <a:p>
            <a:endParaRPr lang="en-US" altLang="ja-JP" dirty="0" smtClean="0"/>
          </a:p>
          <a:p>
            <a:pPr lvl="2"/>
            <a:endParaRPr lang="en-US" altLang="ja-JP" sz="1600" dirty="0" smtClean="0"/>
          </a:p>
          <a:p>
            <a:pPr eaLnBrk="1" hangingPunct="1"/>
            <a:r>
              <a:rPr lang="en-US" altLang="ja-JP" dirty="0" smtClean="0"/>
              <a:t>Language service is a good way to combine human and machine language processing</a:t>
            </a:r>
          </a:p>
          <a:p>
            <a:pPr eaLnBrk="1" hangingPunct="1"/>
            <a:r>
              <a:rPr lang="en-US" altLang="ja-JP" dirty="0" smtClean="0"/>
              <a:t>Flexibility for high speed pipeline: BPEL, Script, etc</a:t>
            </a:r>
          </a:p>
          <a:p>
            <a:pPr eaLnBrk="1" hangingPunct="1"/>
            <a:r>
              <a:rPr lang="en-US" altLang="ja-JP" dirty="0" smtClean="0"/>
              <a:t>Possible intra-server workflow from the integration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714348" y="1214422"/>
            <a:ext cx="3500462" cy="50006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Contribution</a:t>
            </a:r>
            <a:endParaRPr kumimoji="0" lang="ja-JP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85786" y="3929066"/>
            <a:ext cx="3786214" cy="50006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Lesson Learned</a:t>
            </a:r>
            <a:endParaRPr kumimoji="0" lang="ja-JP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85918" y="2143116"/>
            <a:ext cx="5072098" cy="1000108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Q &amp; A</a:t>
            </a:r>
            <a:endParaRPr kumimoji="1" lang="ja-JP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kumimoji="1" lang="en-US" altLang="ja-JP" dirty="0" smtClean="0"/>
              <a:t>Thank you for listening</a:t>
            </a:r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tTemplate">
  <a:themeElements>
    <a:clrScheme name="fit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it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it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fitTemplate">
  <a:themeElements>
    <a:clrScheme name="fit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it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it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t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t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Designs\fitTemplate.ppt</Template>
  <TotalTime>6570</TotalTime>
  <Words>1288</Words>
  <Application>Microsoft Office PowerPoint</Application>
  <PresentationFormat>On-screen Show (4:3)</PresentationFormat>
  <Paragraphs>377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fitTemplate</vt:lpstr>
      <vt:lpstr>1_fitTemplate</vt:lpstr>
      <vt:lpstr>Arif Bramantoro and Toru Ishida  Department of Social Informatics  Kyoto University Japan</vt:lpstr>
      <vt:lpstr>Presentation Outline</vt:lpstr>
      <vt:lpstr>Slide 3</vt:lpstr>
      <vt:lpstr>Introduction</vt:lpstr>
      <vt:lpstr>Introduction (2) – A Motivation for Combination</vt:lpstr>
      <vt:lpstr>Slide 6</vt:lpstr>
      <vt:lpstr>Language Grid (2)</vt:lpstr>
      <vt:lpstr>Language Grid</vt:lpstr>
      <vt:lpstr>Workflow in Language Grid</vt:lpstr>
      <vt:lpstr>Workflow in Language Grid (2)</vt:lpstr>
      <vt:lpstr>Slide 11</vt:lpstr>
      <vt:lpstr>Heart of Gold</vt:lpstr>
      <vt:lpstr>Heart of Gold – Deep NLP</vt:lpstr>
      <vt:lpstr>Processing Flow in Heart of Gold</vt:lpstr>
      <vt:lpstr>Processing Flow in Heart of Gold (2)</vt:lpstr>
      <vt:lpstr>Slide 16</vt:lpstr>
      <vt:lpstr>Combining Two Architectures</vt:lpstr>
      <vt:lpstr>Combining Two Architectures (2)</vt:lpstr>
      <vt:lpstr>Combination of Two Flows (1)</vt:lpstr>
      <vt:lpstr>Combination of Two Flows (2)</vt:lpstr>
      <vt:lpstr>Slide 21</vt:lpstr>
      <vt:lpstr>Supporting Service for Pipelining NLP</vt:lpstr>
      <vt:lpstr>Slide 23</vt:lpstr>
      <vt:lpstr>Conclusion</vt:lpstr>
      <vt:lpstr>Q &amp; A</vt:lpstr>
    </vt:vector>
  </TitlesOfParts>
  <Company>Abba's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Arif Bramantoro and Toru Ishida  Department of Social Informatics  Kyoto University Japan</dc:title>
  <dc:creator/>
  <cp:lastModifiedBy>admin</cp:lastModifiedBy>
  <cp:revision>374</cp:revision>
  <dcterms:created xsi:type="dcterms:W3CDTF">2002-10-16T12:26:13Z</dcterms:created>
  <dcterms:modified xsi:type="dcterms:W3CDTF">2010-05-21T11:07:28Z</dcterms:modified>
</cp:coreProperties>
</file>