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5" r:id="rId7"/>
    <p:sldId id="261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0AC57-2142-489F-9F7E-C1008401338A}" type="datetimeFigureOut">
              <a:rPr lang="fr-FR" smtClean="0"/>
              <a:t>19/05/2010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CE95F-008F-44B5-B0F6-C9DDCA3965C6}" type="slidenum">
              <a:rPr lang="fr-CH" smtClean="0"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MT Evaluation in </a:t>
            </a:r>
            <a:r>
              <a:rPr lang="fr-CH" dirty="0" err="1" smtClean="0"/>
              <a:t>Context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Susan Armstrong</a:t>
            </a:r>
          </a:p>
          <a:p>
            <a:r>
              <a:rPr lang="fr-CH" dirty="0" smtClean="0"/>
              <a:t>ISSCO/ETI/</a:t>
            </a:r>
            <a:r>
              <a:rPr lang="fr-CH" dirty="0" err="1" smtClean="0"/>
              <a:t>University</a:t>
            </a:r>
            <a:r>
              <a:rPr lang="fr-CH" dirty="0" smtClean="0"/>
              <a:t> of Geneva</a:t>
            </a:r>
          </a:p>
          <a:p>
            <a:r>
              <a:rPr lang="fr-CH" dirty="0" smtClean="0"/>
              <a:t>susan.armstrong@unige.ch</a:t>
            </a:r>
            <a:endParaRPr lang="fr-C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Machine Translation has </a:t>
            </a:r>
            <a:r>
              <a:rPr lang="fr-CH" dirty="0" err="1" smtClean="0"/>
              <a:t>evolved</a:t>
            </a:r>
            <a:r>
              <a:rPr lang="fr-CH" dirty="0" smtClean="0"/>
              <a:t> . . .</a:t>
            </a:r>
          </a:p>
          <a:p>
            <a:r>
              <a:rPr lang="fr-CH" dirty="0" smtClean="0"/>
              <a:t>Evaluation of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an end in </a:t>
            </a:r>
            <a:r>
              <a:rPr lang="fr-CH" dirty="0" err="1" smtClean="0"/>
              <a:t>itself</a:t>
            </a:r>
            <a:r>
              <a:rPr lang="fr-CH" dirty="0" smtClean="0"/>
              <a:t>, </a:t>
            </a:r>
            <a:r>
              <a:rPr lang="fr-CH" dirty="0" err="1" smtClean="0"/>
              <a:t>rather</a:t>
            </a:r>
            <a:r>
              <a:rPr lang="fr-CH" dirty="0" smtClean="0"/>
              <a:t> a </a:t>
            </a:r>
            <a:r>
              <a:rPr lang="fr-CH" dirty="0" err="1" smtClean="0"/>
              <a:t>means</a:t>
            </a:r>
            <a:r>
              <a:rPr lang="fr-CH" dirty="0" smtClean="0"/>
              <a:t> to </a:t>
            </a:r>
            <a:r>
              <a:rPr lang="fr-CH" dirty="0" err="1" smtClean="0"/>
              <a:t>determine</a:t>
            </a:r>
            <a:r>
              <a:rPr lang="fr-CH" dirty="0" smtClean="0"/>
              <a:t> </a:t>
            </a:r>
            <a:r>
              <a:rPr lang="fr-CH" dirty="0" err="1" smtClean="0"/>
              <a:t>usability</a:t>
            </a:r>
            <a:r>
              <a:rPr lang="fr-CH" dirty="0" smtClean="0"/>
              <a:t> and </a:t>
            </a:r>
            <a:r>
              <a:rPr lang="fr-CH" dirty="0" err="1" smtClean="0"/>
              <a:t>adequacy</a:t>
            </a:r>
            <a:r>
              <a:rPr lang="fr-CH" dirty="0" smtClean="0"/>
              <a:t> in a </a:t>
            </a:r>
            <a:r>
              <a:rPr lang="fr-CH" dirty="0" err="1" smtClean="0"/>
              <a:t>context</a:t>
            </a:r>
            <a:endParaRPr lang="fr-CH" dirty="0" smtClean="0"/>
          </a:p>
          <a:p>
            <a:r>
              <a:rPr lang="fr-CH" dirty="0" smtClean="0"/>
              <a:t>Translation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in a </a:t>
            </a:r>
            <a:r>
              <a:rPr lang="fr-CH" dirty="0" err="1" smtClean="0"/>
              <a:t>process</a:t>
            </a:r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depend</a:t>
            </a:r>
            <a:r>
              <a:rPr lang="fr-CH" dirty="0" smtClean="0"/>
              <a:t> on the scenario</a:t>
            </a:r>
          </a:p>
          <a:p>
            <a:r>
              <a:rPr lang="fr-CH" dirty="0" smtClean="0"/>
              <a:t>Machine Translation </a:t>
            </a:r>
            <a:r>
              <a:rPr lang="fr-CH" dirty="0" err="1" smtClean="0"/>
              <a:t>is</a:t>
            </a:r>
            <a:r>
              <a:rPr lang="fr-CH" dirty="0" smtClean="0"/>
              <a:t> but one </a:t>
            </a:r>
            <a:r>
              <a:rPr lang="fr-CH" dirty="0" err="1" smtClean="0"/>
              <a:t>technology</a:t>
            </a:r>
            <a:endParaRPr lang="fr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Context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Focus on translation </a:t>
            </a:r>
            <a:r>
              <a:rPr lang="fr-CH" dirty="0" err="1" smtClean="0"/>
              <a:t>agencies</a:t>
            </a:r>
            <a:endParaRPr lang="fr-CH" dirty="0"/>
          </a:p>
          <a:p>
            <a:pPr lvl="1"/>
            <a:r>
              <a:rPr lang="fr-CH" dirty="0" err="1"/>
              <a:t>p</a:t>
            </a:r>
            <a:r>
              <a:rPr lang="fr-CH" dirty="0" err="1" smtClean="0"/>
              <a:t>rivate</a:t>
            </a:r>
            <a:r>
              <a:rPr lang="fr-CH" dirty="0" smtClean="0"/>
              <a:t>, national and international</a:t>
            </a:r>
          </a:p>
          <a:p>
            <a:r>
              <a:rPr lang="fr-CH" dirty="0" err="1" smtClean="0"/>
              <a:t>Preparation</a:t>
            </a:r>
            <a:r>
              <a:rPr lang="fr-CH" dirty="0" smtClean="0"/>
              <a:t> and </a:t>
            </a:r>
            <a:r>
              <a:rPr lang="fr-CH" dirty="0" err="1" smtClean="0"/>
              <a:t>dissemination</a:t>
            </a:r>
            <a:r>
              <a:rPr lang="fr-CH" dirty="0" smtClean="0"/>
              <a:t> of </a:t>
            </a:r>
            <a:r>
              <a:rPr lang="fr-CH" dirty="0" err="1" smtClean="0"/>
              <a:t>translated</a:t>
            </a:r>
            <a:r>
              <a:rPr lang="fr-CH" dirty="0" smtClean="0"/>
              <a:t> </a:t>
            </a:r>
            <a:r>
              <a:rPr lang="fr-CH" dirty="0" err="1" smtClean="0"/>
              <a:t>texts</a:t>
            </a:r>
            <a:r>
              <a:rPr lang="fr-CH" dirty="0" smtClean="0"/>
              <a:t> </a:t>
            </a:r>
            <a:r>
              <a:rPr lang="fr-CH" dirty="0" err="1" smtClean="0"/>
              <a:t>implies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/>
              <a:t>a</a:t>
            </a:r>
            <a:r>
              <a:rPr lang="fr-CH" dirty="0" err="1" smtClean="0"/>
              <a:t>ctors</a:t>
            </a:r>
            <a:endParaRPr lang="fr-CH" dirty="0" smtClean="0"/>
          </a:p>
          <a:p>
            <a:pPr lvl="1"/>
            <a:r>
              <a:rPr lang="fr-CH" dirty="0" smtClean="0"/>
              <a:t>ressources</a:t>
            </a:r>
          </a:p>
          <a:p>
            <a:pPr lvl="1"/>
            <a:r>
              <a:rPr lang="fr-CH" dirty="0" err="1"/>
              <a:t>t</a:t>
            </a:r>
            <a:r>
              <a:rPr lang="fr-CH" dirty="0" err="1" smtClean="0"/>
              <a:t>echnology</a:t>
            </a:r>
            <a:endParaRPr lang="fr-CH" dirty="0" smtClean="0"/>
          </a:p>
          <a:p>
            <a:r>
              <a:rPr lang="fr-CH" dirty="0" smtClean="0"/>
              <a:t>Evaluation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the </a:t>
            </a:r>
            <a:r>
              <a:rPr lang="fr-CH" dirty="0" err="1" smtClean="0"/>
              <a:t>process</a:t>
            </a:r>
            <a:endParaRPr lang="fr-CH" dirty="0" smtClean="0"/>
          </a:p>
          <a:p>
            <a:pPr lvl="1"/>
            <a:endParaRPr lang="fr-C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Process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 translation service </a:t>
            </a:r>
            <a:r>
              <a:rPr lang="fr-CH" dirty="0" err="1" smtClean="0"/>
              <a:t>provides</a:t>
            </a:r>
            <a:r>
              <a:rPr lang="fr-CH" dirty="0" smtClean="0"/>
              <a:t> </a:t>
            </a:r>
            <a:r>
              <a:rPr lang="fr-CH" b="1" dirty="0" smtClean="0"/>
              <a:t>the translation</a:t>
            </a:r>
            <a:endParaRPr lang="fr-CH" dirty="0"/>
          </a:p>
          <a:p>
            <a:pPr lvl="1"/>
            <a:r>
              <a:rPr lang="fr-CH" dirty="0"/>
              <a:t>t</a:t>
            </a:r>
            <a:r>
              <a:rPr lang="fr-CH" dirty="0" smtClean="0"/>
              <a:t>he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internally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 and </a:t>
            </a:r>
            <a:r>
              <a:rPr lang="fr-CH" dirty="0" err="1" smtClean="0"/>
              <a:t>changing</a:t>
            </a:r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choice</a:t>
            </a:r>
            <a:r>
              <a:rPr lang="fr-CH" dirty="0" smtClean="0"/>
              <a:t> of translation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depend</a:t>
            </a:r>
            <a:r>
              <a:rPr lang="fr-CH" dirty="0" smtClean="0"/>
              <a:t> on:</a:t>
            </a:r>
          </a:p>
          <a:p>
            <a:pPr lvl="1"/>
            <a:r>
              <a:rPr lang="fr-CH" dirty="0" err="1"/>
              <a:t>q</a:t>
            </a:r>
            <a:r>
              <a:rPr lang="fr-CH" dirty="0" err="1" smtClean="0"/>
              <a:t>uality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endParaRPr lang="fr-CH" dirty="0" smtClean="0"/>
          </a:p>
          <a:p>
            <a:pPr lvl="1"/>
            <a:r>
              <a:rPr lang="fr-CH" dirty="0"/>
              <a:t>d</a:t>
            </a:r>
            <a:r>
              <a:rPr lang="fr-CH" dirty="0" smtClean="0"/>
              <a:t>ocument life cycle</a:t>
            </a:r>
          </a:p>
          <a:p>
            <a:pPr lvl="1"/>
            <a:r>
              <a:rPr lang="fr-CH" dirty="0" smtClean="0"/>
              <a:t>cultural/</a:t>
            </a:r>
            <a:r>
              <a:rPr lang="fr-CH" dirty="0" err="1" smtClean="0"/>
              <a:t>institutional</a:t>
            </a:r>
            <a:r>
              <a:rPr lang="fr-CH" dirty="0" smtClean="0"/>
              <a:t> </a:t>
            </a:r>
            <a:r>
              <a:rPr lang="fr-CH" dirty="0" err="1" smtClean="0"/>
              <a:t>norms</a:t>
            </a:r>
            <a:endParaRPr lang="fr-CH" dirty="0" smtClean="0"/>
          </a:p>
          <a:p>
            <a:pPr lvl="1"/>
            <a:r>
              <a:rPr lang="fr-CH" dirty="0" smtClean="0"/>
              <a:t>time/money</a:t>
            </a:r>
            <a:endParaRPr lang="fr-CH" dirty="0"/>
          </a:p>
          <a:p>
            <a:pPr>
              <a:buFont typeface="Wingdings" pitchFamily="2" charset="2"/>
              <a:buChar char="Ø"/>
            </a:pPr>
            <a:r>
              <a:rPr lang="fr-CH" dirty="0" smtClean="0"/>
              <a:t>How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influence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factors</a:t>
            </a:r>
            <a:r>
              <a:rPr lang="fr-CH" dirty="0" smtClean="0"/>
              <a:t>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Translation </a:t>
            </a:r>
            <a:r>
              <a:rPr lang="fr-CH" dirty="0" err="1" smtClean="0"/>
              <a:t>technology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err="1" smtClean="0"/>
              <a:t>Terminology</a:t>
            </a:r>
            <a:endParaRPr lang="fr-CH" dirty="0" smtClean="0"/>
          </a:p>
          <a:p>
            <a:pPr lvl="1"/>
            <a:r>
              <a:rPr lang="fr-CH" dirty="0"/>
              <a:t>i</a:t>
            </a:r>
            <a:r>
              <a:rPr lang="fr-CH" dirty="0" smtClean="0"/>
              <a:t>dentification, extraction, replacement</a:t>
            </a:r>
          </a:p>
          <a:p>
            <a:r>
              <a:rPr lang="fr-CH" dirty="0" smtClean="0"/>
              <a:t>Translation </a:t>
            </a:r>
            <a:r>
              <a:rPr lang="fr-CH" dirty="0" err="1" smtClean="0"/>
              <a:t>memories</a:t>
            </a:r>
            <a:endParaRPr lang="fr-CH" dirty="0" smtClean="0"/>
          </a:p>
          <a:p>
            <a:pPr lvl="1"/>
            <a:r>
              <a:rPr lang="fr-CH" dirty="0"/>
              <a:t>i</a:t>
            </a:r>
            <a:r>
              <a:rPr lang="fr-CH" dirty="0" smtClean="0"/>
              <a:t>dentification, </a:t>
            </a:r>
            <a:r>
              <a:rPr lang="fr-CH" dirty="0" err="1" smtClean="0"/>
              <a:t>preparation</a:t>
            </a:r>
            <a:r>
              <a:rPr lang="fr-CH" dirty="0" smtClean="0"/>
              <a:t>, </a:t>
            </a:r>
            <a:r>
              <a:rPr lang="fr-CH" dirty="0" err="1" smtClean="0"/>
              <a:t>pre</a:t>
            </a:r>
            <a:r>
              <a:rPr lang="fr-CH" dirty="0" smtClean="0"/>
              <a:t>-translation</a:t>
            </a:r>
          </a:p>
          <a:p>
            <a:r>
              <a:rPr lang="fr-CH" dirty="0" smtClean="0"/>
              <a:t>Machine translation</a:t>
            </a:r>
          </a:p>
          <a:p>
            <a:pPr lvl="1"/>
            <a:r>
              <a:rPr lang="fr-CH" dirty="0"/>
              <a:t>a</a:t>
            </a:r>
            <a:r>
              <a:rPr lang="fr-CH" dirty="0" smtClean="0"/>
              <a:t>ll</a:t>
            </a:r>
            <a:endParaRPr lang="fr-CH" dirty="0"/>
          </a:p>
          <a:p>
            <a:pPr lvl="1"/>
            <a:r>
              <a:rPr lang="fr-CH" dirty="0"/>
              <a:t>p</a:t>
            </a:r>
            <a:r>
              <a:rPr lang="fr-CH" dirty="0" smtClean="0"/>
              <a:t>ost translation </a:t>
            </a:r>
            <a:r>
              <a:rPr lang="fr-CH" dirty="0" err="1" smtClean="0"/>
              <a:t>memories</a:t>
            </a:r>
            <a:endParaRPr lang="fr-CH" dirty="0" smtClean="0"/>
          </a:p>
          <a:p>
            <a:pPr lvl="1"/>
            <a:r>
              <a:rPr lang="fr-CH" dirty="0"/>
              <a:t>p</a:t>
            </a:r>
            <a:r>
              <a:rPr lang="fr-CH" dirty="0" smtClean="0"/>
              <a:t>ost-</a:t>
            </a:r>
            <a:r>
              <a:rPr lang="fr-CH" dirty="0" err="1" smtClean="0"/>
              <a:t>editing</a:t>
            </a:r>
            <a:endParaRPr lang="fr-CH" dirty="0" smtClean="0"/>
          </a:p>
          <a:p>
            <a:r>
              <a:rPr lang="fr-CH" dirty="0" err="1" smtClean="0"/>
              <a:t>Revision</a:t>
            </a:r>
            <a:endParaRPr lang="fr-CH" dirty="0" smtClean="0"/>
          </a:p>
          <a:p>
            <a:pPr lvl="1"/>
            <a:r>
              <a:rPr lang="fr-CH" dirty="0" smtClean="0"/>
              <a:t>Post-</a:t>
            </a:r>
            <a:r>
              <a:rPr lang="fr-CH" dirty="0" err="1" smtClean="0"/>
              <a:t>editing</a:t>
            </a:r>
            <a:r>
              <a:rPr lang="fr-CH" dirty="0" smtClean="0"/>
              <a:t> </a:t>
            </a:r>
            <a:r>
              <a:rPr lang="fr-CH" dirty="0" err="1" smtClean="0"/>
              <a:t>tools</a:t>
            </a:r>
            <a:r>
              <a:rPr lang="fr-CH" dirty="0" smtClean="0"/>
              <a:t> and QA </a:t>
            </a:r>
            <a:r>
              <a:rPr lang="fr-CH" dirty="0" err="1" smtClean="0"/>
              <a:t>tools</a:t>
            </a:r>
            <a:endParaRPr lang="fr-CH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MT, TM and Data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Currently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depends</a:t>
            </a:r>
            <a:r>
              <a:rPr lang="fr-CH" dirty="0" smtClean="0"/>
              <a:t> on data</a:t>
            </a:r>
          </a:p>
          <a:p>
            <a:r>
              <a:rPr lang="fr-CH" dirty="0" smtClean="0"/>
              <a:t>« the more the </a:t>
            </a:r>
            <a:r>
              <a:rPr lang="fr-CH" dirty="0" err="1" smtClean="0"/>
              <a:t>better</a:t>
            </a:r>
            <a:r>
              <a:rPr lang="fr-CH" dirty="0" smtClean="0"/>
              <a:t> » or</a:t>
            </a:r>
          </a:p>
          <a:p>
            <a:pPr lvl="1"/>
            <a:r>
              <a:rPr lang="fr-CH" dirty="0" err="1"/>
              <a:t>r</a:t>
            </a:r>
            <a:r>
              <a:rPr lang="fr-CH" dirty="0" err="1" smtClean="0"/>
              <a:t>efined</a:t>
            </a:r>
            <a:r>
              <a:rPr lang="fr-CH" dirty="0" smtClean="0"/>
              <a:t> </a:t>
            </a:r>
            <a:r>
              <a:rPr lang="fr-CH" dirty="0" err="1" smtClean="0"/>
              <a:t>definition</a:t>
            </a:r>
            <a:r>
              <a:rPr lang="fr-CH" dirty="0" smtClean="0"/>
              <a:t> of </a:t>
            </a:r>
            <a:r>
              <a:rPr lang="fr-CH" dirty="0" err="1" smtClean="0"/>
              <a:t>subsets</a:t>
            </a:r>
            <a:endParaRPr lang="fr-CH" dirty="0" smtClean="0"/>
          </a:p>
          <a:p>
            <a:pPr lvl="1"/>
            <a:r>
              <a:rPr lang="fr-CH" dirty="0" err="1"/>
              <a:t>t</a:t>
            </a:r>
            <a:r>
              <a:rPr lang="fr-CH" dirty="0" err="1" smtClean="0"/>
              <a:t>ext</a:t>
            </a:r>
            <a:r>
              <a:rPr lang="fr-CH" dirty="0" smtClean="0"/>
              <a:t> classification</a:t>
            </a:r>
          </a:p>
          <a:p>
            <a:pPr lvl="1"/>
            <a:r>
              <a:rPr lang="fr-CH" dirty="0" err="1"/>
              <a:t>t</a:t>
            </a:r>
            <a:r>
              <a:rPr lang="fr-CH" dirty="0" err="1" smtClean="0"/>
              <a:t>echnology</a:t>
            </a:r>
            <a:r>
              <a:rPr lang="fr-CH" dirty="0" smtClean="0"/>
              <a:t> per data and </a:t>
            </a:r>
            <a:r>
              <a:rPr lang="fr-CH" dirty="0" err="1" smtClean="0"/>
              <a:t>task</a:t>
            </a:r>
            <a:r>
              <a:rPr lang="fr-CH" dirty="0" smtClean="0"/>
              <a:t>/usage</a:t>
            </a:r>
          </a:p>
          <a:p>
            <a:r>
              <a:rPr lang="fr-CH" dirty="0" err="1" smtClean="0"/>
              <a:t>Eval</a:t>
            </a:r>
            <a:r>
              <a:rPr lang="fr-CH" dirty="0" smtClean="0"/>
              <a:t> </a:t>
            </a:r>
            <a:r>
              <a:rPr lang="fr-CH" dirty="0" err="1" smtClean="0"/>
              <a:t>campaign</a:t>
            </a:r>
            <a:r>
              <a:rPr lang="fr-CH" dirty="0" smtClean="0"/>
              <a:t> on </a:t>
            </a:r>
            <a:r>
              <a:rPr lang="fr-CH" dirty="0" err="1" smtClean="0"/>
              <a:t>same</a:t>
            </a:r>
            <a:r>
              <a:rPr lang="fr-CH" dirty="0" smtClean="0"/>
              <a:t> data for </a:t>
            </a:r>
            <a:r>
              <a:rPr lang="fr-CH" dirty="0" err="1" smtClean="0"/>
              <a:t>different</a:t>
            </a:r>
            <a:r>
              <a:rPr lang="fr-CH" dirty="0" smtClean="0"/>
              <a:t> technologies?</a:t>
            </a:r>
          </a:p>
          <a:p>
            <a:pPr lvl="1"/>
            <a:r>
              <a:rPr lang="fr-CH" dirty="0"/>
              <a:t>a</a:t>
            </a:r>
            <a:r>
              <a:rPr lang="fr-CH" dirty="0" smtClean="0"/>
              <a:t>daptation to new </a:t>
            </a:r>
            <a:r>
              <a:rPr lang="fr-CH" dirty="0" err="1" smtClean="0"/>
              <a:t>dataset</a:t>
            </a:r>
            <a:r>
              <a:rPr lang="fr-CH" dirty="0" smtClean="0"/>
              <a:t>?</a:t>
            </a:r>
          </a:p>
          <a:p>
            <a:endParaRPr lang="fr-CH" dirty="0" smtClean="0"/>
          </a:p>
          <a:p>
            <a:pPr>
              <a:buNone/>
            </a:pPr>
            <a:endParaRPr lang="fr-CH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MT and the </a:t>
            </a:r>
            <a:r>
              <a:rPr lang="fr-CH" dirty="0" err="1" smtClean="0"/>
              <a:t>process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appropriate</a:t>
            </a:r>
            <a:r>
              <a:rPr lang="fr-CH" dirty="0" smtClean="0"/>
              <a:t>?</a:t>
            </a:r>
          </a:p>
          <a:p>
            <a:pPr lvl="1"/>
            <a:r>
              <a:rPr lang="fr-CH" dirty="0" err="1"/>
              <a:t>g</a:t>
            </a:r>
            <a:r>
              <a:rPr lang="fr-CH" dirty="0" err="1" smtClean="0"/>
              <a:t>isting</a:t>
            </a:r>
            <a:endParaRPr lang="fr-CH" dirty="0"/>
          </a:p>
          <a:p>
            <a:pPr lvl="1"/>
            <a:r>
              <a:rPr lang="fr-CH" dirty="0" err="1" smtClean="0"/>
              <a:t>pre</a:t>
            </a:r>
            <a:r>
              <a:rPr lang="fr-CH" dirty="0" smtClean="0"/>
              <a:t>-translation</a:t>
            </a:r>
          </a:p>
          <a:p>
            <a:pPr lvl="1"/>
            <a:r>
              <a:rPr lang="fr-CH" dirty="0" err="1"/>
              <a:t>b</a:t>
            </a:r>
            <a:r>
              <a:rPr lang="fr-CH" dirty="0" err="1" smtClean="0"/>
              <a:t>etter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nothing</a:t>
            </a:r>
            <a:endParaRPr lang="fr-CH" dirty="0" smtClean="0"/>
          </a:p>
          <a:p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does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fit in?</a:t>
            </a:r>
          </a:p>
          <a:p>
            <a:pPr lvl="1"/>
            <a:r>
              <a:rPr lang="fr-CH" dirty="0" err="1"/>
              <a:t>a</a:t>
            </a:r>
            <a:r>
              <a:rPr lang="fr-CH" dirty="0" err="1" smtClean="0"/>
              <a:t>fter</a:t>
            </a:r>
            <a:r>
              <a:rPr lang="fr-CH" dirty="0" smtClean="0"/>
              <a:t> translation </a:t>
            </a:r>
            <a:r>
              <a:rPr lang="fr-CH" dirty="0" err="1" smtClean="0"/>
              <a:t>memories</a:t>
            </a:r>
            <a:r>
              <a:rPr lang="fr-CH" dirty="0" smtClean="0"/>
              <a:t>?</a:t>
            </a:r>
          </a:p>
          <a:p>
            <a:pPr lvl="1"/>
            <a:r>
              <a:rPr lang="fr-CH" dirty="0"/>
              <a:t>i</a:t>
            </a:r>
            <a:r>
              <a:rPr lang="fr-CH" dirty="0" smtClean="0"/>
              <a:t>nput for post-</a:t>
            </a:r>
            <a:r>
              <a:rPr lang="fr-CH" dirty="0" err="1" smtClean="0"/>
              <a:t>editing</a:t>
            </a:r>
            <a:r>
              <a:rPr lang="fr-CH" dirty="0" smtClean="0"/>
              <a:t>?</a:t>
            </a:r>
          </a:p>
          <a:p>
            <a:r>
              <a:rPr lang="fr-CH" dirty="0" smtClean="0"/>
              <a:t>How </a:t>
            </a:r>
            <a:r>
              <a:rPr lang="fr-CH" dirty="0" err="1" smtClean="0"/>
              <a:t>does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fit in?</a:t>
            </a:r>
          </a:p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fit in?</a:t>
            </a:r>
          </a:p>
          <a:p>
            <a:pPr lvl="1"/>
            <a:r>
              <a:rPr lang="fr-CH" dirty="0"/>
              <a:t>s</a:t>
            </a:r>
            <a:r>
              <a:rPr lang="fr-CH" dirty="0" smtClean="0"/>
              <a:t>tart-up, adaptation and </a:t>
            </a:r>
            <a:r>
              <a:rPr lang="fr-CH" dirty="0" err="1" smtClean="0"/>
              <a:t>deployment</a:t>
            </a:r>
            <a:endParaRPr lang="fr-C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fr-CH" dirty="0"/>
              <a:t>C</a:t>
            </a:r>
            <a:r>
              <a:rPr lang="fr-CH" dirty="0" smtClean="0"/>
              <a:t>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clearly</a:t>
            </a:r>
            <a:r>
              <a:rPr lang="fr-CH" dirty="0" smtClean="0"/>
              <a:t> an </a:t>
            </a:r>
            <a:r>
              <a:rPr lang="fr-CH" dirty="0" err="1" smtClean="0"/>
              <a:t>evolving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in </a:t>
            </a:r>
            <a:r>
              <a:rPr lang="fr-CH" dirty="0" err="1" smtClean="0"/>
              <a:t>need</a:t>
            </a:r>
            <a:r>
              <a:rPr lang="fr-CH" dirty="0" smtClean="0"/>
              <a:t> of more </a:t>
            </a:r>
            <a:r>
              <a:rPr lang="fr-CH" dirty="0" err="1" smtClean="0"/>
              <a:t>refined</a:t>
            </a:r>
            <a:r>
              <a:rPr lang="fr-CH" dirty="0" smtClean="0"/>
              <a:t> </a:t>
            </a:r>
            <a:r>
              <a:rPr lang="fr-CH" dirty="0" err="1" smtClean="0"/>
              <a:t>evaluation</a:t>
            </a:r>
            <a:r>
              <a:rPr lang="fr-CH" dirty="0" smtClean="0"/>
              <a:t> in </a:t>
            </a:r>
            <a:r>
              <a:rPr lang="fr-CH" dirty="0" err="1" smtClean="0"/>
              <a:t>context</a:t>
            </a:r>
            <a:endParaRPr lang="fr-CH" dirty="0" smtClean="0"/>
          </a:p>
          <a:p>
            <a:r>
              <a:rPr lang="fr-CH" dirty="0" smtClean="0"/>
              <a:t>Evaluation of MT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looked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in the translation </a:t>
            </a:r>
            <a:r>
              <a:rPr lang="fr-CH" dirty="0" err="1" smtClean="0"/>
              <a:t>process</a:t>
            </a:r>
            <a:endParaRPr lang="fr-CH" dirty="0" smtClean="0"/>
          </a:p>
          <a:p>
            <a:r>
              <a:rPr lang="fr-CH" dirty="0" smtClean="0"/>
              <a:t>MT </a:t>
            </a:r>
            <a:r>
              <a:rPr lang="fr-CH" dirty="0" err="1" smtClean="0"/>
              <a:t>potential</a:t>
            </a:r>
            <a:r>
              <a:rPr lang="fr-CH" dirty="0" smtClean="0"/>
              <a:t> for incorporation in the </a:t>
            </a:r>
            <a:r>
              <a:rPr lang="fr-CH" dirty="0" err="1" smtClean="0"/>
              <a:t>process</a:t>
            </a:r>
            <a:r>
              <a:rPr lang="fr-CH" dirty="0" smtClean="0"/>
              <a:t> calls for </a:t>
            </a:r>
            <a:r>
              <a:rPr lang="fr-CH" dirty="0" err="1" smtClean="0"/>
              <a:t>measures</a:t>
            </a:r>
            <a:r>
              <a:rPr lang="fr-CH" dirty="0" smtClean="0"/>
              <a:t> on use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human</a:t>
            </a:r>
            <a:r>
              <a:rPr lang="fr-CH" dirty="0" smtClean="0"/>
              <a:t> translators</a:t>
            </a:r>
          </a:p>
          <a:p>
            <a:pPr lvl="1"/>
            <a:r>
              <a:rPr lang="fr-CH" dirty="0" smtClean="0"/>
              <a:t>and in </a:t>
            </a:r>
            <a:r>
              <a:rPr lang="fr-CH" dirty="0" err="1" smtClean="0"/>
              <a:t>comparison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technologies</a:t>
            </a:r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256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MT Evaluation in Context</vt:lpstr>
      <vt:lpstr>Introduction</vt:lpstr>
      <vt:lpstr>The Context</vt:lpstr>
      <vt:lpstr>The Process</vt:lpstr>
      <vt:lpstr>Translation technology</vt:lpstr>
      <vt:lpstr>MT, TM and Data</vt:lpstr>
      <vt:lpstr>MT and the process</vt:lpstr>
      <vt:lpstr>Conclusion</vt:lpstr>
    </vt:vector>
  </TitlesOfParts>
  <Company>Geneva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 Evaluation in Context</dc:title>
  <dc:creator>Susan</dc:creator>
  <cp:lastModifiedBy>Susan</cp:lastModifiedBy>
  <cp:revision>15</cp:revision>
  <dcterms:created xsi:type="dcterms:W3CDTF">2010-05-19T11:09:17Z</dcterms:created>
  <dcterms:modified xsi:type="dcterms:W3CDTF">2010-05-19T13:31:19Z</dcterms:modified>
</cp:coreProperties>
</file>